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57"/>
  </p:notesMasterIdLst>
  <p:handoutMasterIdLst>
    <p:handoutMasterId r:id="rId58"/>
  </p:handoutMasterIdLst>
  <p:sldIdLst>
    <p:sldId id="289" r:id="rId2"/>
    <p:sldId id="285" r:id="rId3"/>
    <p:sldId id="291" r:id="rId4"/>
    <p:sldId id="308" r:id="rId5"/>
    <p:sldId id="292" r:id="rId6"/>
    <p:sldId id="295" r:id="rId7"/>
    <p:sldId id="296" r:id="rId8"/>
    <p:sldId id="298" r:id="rId9"/>
    <p:sldId id="297" r:id="rId10"/>
    <p:sldId id="299" r:id="rId11"/>
    <p:sldId id="300" r:id="rId12"/>
    <p:sldId id="301" r:id="rId13"/>
    <p:sldId id="293" r:id="rId14"/>
    <p:sldId id="294" r:id="rId15"/>
    <p:sldId id="302" r:id="rId16"/>
    <p:sldId id="303" r:id="rId17"/>
    <p:sldId id="304" r:id="rId18"/>
    <p:sldId id="305" r:id="rId19"/>
    <p:sldId id="306" r:id="rId20"/>
    <p:sldId id="309" r:id="rId21"/>
    <p:sldId id="310" r:id="rId22"/>
    <p:sldId id="311" r:id="rId23"/>
    <p:sldId id="312" r:id="rId24"/>
    <p:sldId id="313" r:id="rId25"/>
    <p:sldId id="314" r:id="rId26"/>
    <p:sldId id="316" r:id="rId27"/>
    <p:sldId id="315" r:id="rId28"/>
    <p:sldId id="317" r:id="rId29"/>
    <p:sldId id="319" r:id="rId30"/>
    <p:sldId id="318" r:id="rId31"/>
    <p:sldId id="320" r:id="rId32"/>
    <p:sldId id="321" r:id="rId33"/>
    <p:sldId id="322" r:id="rId34"/>
    <p:sldId id="323" r:id="rId35"/>
    <p:sldId id="325" r:id="rId36"/>
    <p:sldId id="326" r:id="rId37"/>
    <p:sldId id="327" r:id="rId38"/>
    <p:sldId id="328" r:id="rId39"/>
    <p:sldId id="329" r:id="rId40"/>
    <p:sldId id="330" r:id="rId41"/>
    <p:sldId id="331" r:id="rId42"/>
    <p:sldId id="332" r:id="rId43"/>
    <p:sldId id="333" r:id="rId44"/>
    <p:sldId id="334" r:id="rId45"/>
    <p:sldId id="335" r:id="rId46"/>
    <p:sldId id="336" r:id="rId47"/>
    <p:sldId id="337" r:id="rId48"/>
    <p:sldId id="338" r:id="rId49"/>
    <p:sldId id="345" r:id="rId50"/>
    <p:sldId id="339" r:id="rId51"/>
    <p:sldId id="340" r:id="rId52"/>
    <p:sldId id="341" r:id="rId53"/>
    <p:sldId id="342" r:id="rId54"/>
    <p:sldId id="343" r:id="rId55"/>
    <p:sldId id="344" r:id="rId5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60" d="100"/>
          <a:sy n="60" d="100"/>
        </p:scale>
        <p:origin x="432" y="4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61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image" Target="../media/image5.wmf"/><Relationship Id="rId1" Type="http://schemas.openxmlformats.org/officeDocument/2006/relationships/image" Target="../media/image4.wmf"/><Relationship Id="rId5" Type="http://schemas.openxmlformats.org/officeDocument/2006/relationships/image" Target="../media/image8.wmf"/><Relationship Id="rId4" Type="http://schemas.openxmlformats.org/officeDocument/2006/relationships/image" Target="../media/image7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png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png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emf"/><Relationship Id="rId1" Type="http://schemas.openxmlformats.org/officeDocument/2006/relationships/image" Target="../media/image23.emf"/><Relationship Id="rId6" Type="http://schemas.openxmlformats.org/officeDocument/2006/relationships/image" Target="../media/image28.emf"/><Relationship Id="rId5" Type="http://schemas.openxmlformats.org/officeDocument/2006/relationships/image" Target="../media/image27.emf"/><Relationship Id="rId4" Type="http://schemas.openxmlformats.org/officeDocument/2006/relationships/image" Target="../media/image26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png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png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293B26-DCD9-FE4F-9FE4-30F434F2E0A0}" type="datetimeFigureOut">
              <a:rPr lang="en-US" smtClean="0"/>
              <a:t>11/3/2016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4E2953-BF70-B04A-AAF4-4A6BE5C2BF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69839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D98828-B440-F849-A996-B43452500FD5}" type="datetimeFigureOut">
              <a:rPr lang="en-US" smtClean="0"/>
              <a:t>11/3/2016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C50056-55B1-0749-B59A-9768440B4F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15142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C50056-55B1-0749-B59A-9768440B4F5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411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C50056-55B1-0749-B59A-9768440B4F5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4096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C50056-55B1-0749-B59A-9768440B4F51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6809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C50056-55B1-0749-B59A-9768440B4F51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412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2D04B7-338B-42E7-B92F-7B9D3647E579}" type="datetime1">
              <a:rPr lang="en-US" smtClean="0"/>
              <a:t>11/3/2016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FCA10-EE3F-AF4E-9EA4-E5CA2D91A1E4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45C55-4F55-465D-8B9C-667B508DEA62}" type="datetime1">
              <a:rPr lang="en-US" smtClean="0"/>
              <a:t>11/3/2016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FCA10-EE3F-AF4E-9EA4-E5CA2D91A1E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6FF49-D3C0-41BA-8702-F3BD17B3F7DE}" type="datetime1">
              <a:rPr lang="en-US" smtClean="0"/>
              <a:t>11/3/2016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FCA10-EE3F-AF4E-9EA4-E5CA2D91A1E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586593-82F2-42D9-A977-5314ACD6F617}" type="datetime1">
              <a:rPr lang="en-US" smtClean="0"/>
              <a:t>11/3/2016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FCA10-EE3F-AF4E-9EA4-E5CA2D91A1E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077572-FAA5-45F6-AEFE-9CCA6A179820}" type="datetime1">
              <a:rPr lang="en-US" smtClean="0"/>
              <a:t>11/3/2016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FCA10-EE3F-AF4E-9EA4-E5CA2D91A1E4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AA317-C524-4170-AF04-006AB15DB52B}" type="datetime1">
              <a:rPr lang="en-US" smtClean="0"/>
              <a:t>11/3/2016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FCA10-EE3F-AF4E-9EA4-E5CA2D91A1E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ACB23-A04C-4C6B-B8BE-DD0279C37D18}" type="datetime1">
              <a:rPr lang="en-US" smtClean="0"/>
              <a:t>11/3/2016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FCA10-EE3F-AF4E-9EA4-E5CA2D91A1E4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3BEB5-E211-4EC7-9169-C0ACE017A48D}" type="datetime1">
              <a:rPr lang="en-US" smtClean="0"/>
              <a:t>11/3/2016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FCA10-EE3F-AF4E-9EA4-E5CA2D91A1E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5A971D-DB92-4B17-BFD9-08FA8E3EE680}" type="datetime1">
              <a:rPr lang="en-US" smtClean="0"/>
              <a:t>11/3/2016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FCA10-EE3F-AF4E-9EA4-E5CA2D91A1E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ADC14-857E-4B3B-9C65-99A1A7CB03A4}" type="datetime1">
              <a:rPr lang="en-US" smtClean="0"/>
              <a:t>11/3/2016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FCA10-EE3F-AF4E-9EA4-E5CA2D91A1E4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799D65-61C0-406C-A287-8EACBAFB65E8}" type="datetime1">
              <a:rPr lang="en-US" smtClean="0"/>
              <a:t>11/3/2016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FCA10-EE3F-AF4E-9EA4-E5CA2D91A1E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6BC5D5D7-D646-4065-B2A4-BF2EEB0C84C8}" type="datetime1">
              <a:rPr lang="en-US" smtClean="0"/>
              <a:t>11/3/2016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E4FFCA10-EE3F-AF4E-9EA4-E5CA2D91A1E4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14.emf"/><Relationship Id="rId4" Type="http://schemas.openxmlformats.org/officeDocument/2006/relationships/oleObject" Target="../embeddings/oleObject10.bin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16.w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16.w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18.png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w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2" Type="http://schemas.openxmlformats.org/officeDocument/2006/relationships/image" Target="../media/image20.w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emf"/><Relationship Id="rId13" Type="http://schemas.openxmlformats.org/officeDocument/2006/relationships/oleObject" Target="../embeddings/oleObject21.bin"/><Relationship Id="rId3" Type="http://schemas.openxmlformats.org/officeDocument/2006/relationships/oleObject" Target="../embeddings/oleObject16.bin"/><Relationship Id="rId7" Type="http://schemas.openxmlformats.org/officeDocument/2006/relationships/oleObject" Target="../embeddings/oleObject18.bin"/><Relationship Id="rId12" Type="http://schemas.openxmlformats.org/officeDocument/2006/relationships/image" Target="../media/image27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24.emf"/><Relationship Id="rId11" Type="http://schemas.openxmlformats.org/officeDocument/2006/relationships/oleObject" Target="../embeddings/oleObject20.bin"/><Relationship Id="rId5" Type="http://schemas.openxmlformats.org/officeDocument/2006/relationships/oleObject" Target="../embeddings/oleObject17.bin"/><Relationship Id="rId10" Type="http://schemas.openxmlformats.org/officeDocument/2006/relationships/image" Target="../media/image26.emf"/><Relationship Id="rId4" Type="http://schemas.openxmlformats.org/officeDocument/2006/relationships/image" Target="../media/image23.emf"/><Relationship Id="rId9" Type="http://schemas.openxmlformats.org/officeDocument/2006/relationships/oleObject" Target="../embeddings/oleObject19.bin"/><Relationship Id="rId14" Type="http://schemas.openxmlformats.org/officeDocument/2006/relationships/image" Target="../media/image28.e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wm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wm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w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12" Type="http://schemas.openxmlformats.org/officeDocument/2006/relationships/image" Target="../media/image8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5.wmf"/><Relationship Id="rId11" Type="http://schemas.openxmlformats.org/officeDocument/2006/relationships/oleObject" Target="../embeddings/oleObject5.bin"/><Relationship Id="rId5" Type="http://schemas.openxmlformats.org/officeDocument/2006/relationships/oleObject" Target="../embeddings/oleObject2.bin"/><Relationship Id="rId10" Type="http://schemas.openxmlformats.org/officeDocument/2006/relationships/image" Target="../media/image7.wmf"/><Relationship Id="rId4" Type="http://schemas.openxmlformats.org/officeDocument/2006/relationships/image" Target="../media/image4.wmf"/><Relationship Id="rId9" Type="http://schemas.openxmlformats.org/officeDocument/2006/relationships/oleObject" Target="../embeddings/oleObject4.bin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4" Type="http://schemas.openxmlformats.org/officeDocument/2006/relationships/image" Target="../media/image33.emf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600" dirty="0" smtClean="0"/>
              <a:t>Decision Trees</a:t>
            </a:r>
            <a:endParaRPr lang="en-US" sz="4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Chapter 08 (part 1)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FCA10-EE3F-AF4E-9EA4-E5CA2D91A1E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885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Splitting the X Variable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FCA10-EE3F-AF4E-9EA4-E5CA2D91A1E4}" type="slidenum">
              <a:rPr lang="en-US" smtClean="0"/>
              <a:t>10</a:t>
            </a:fld>
            <a:endParaRPr lang="en-US"/>
          </a:p>
        </p:txBody>
      </p:sp>
      <p:graphicFrame>
        <p:nvGraphicFramePr>
          <p:cNvPr id="6" name="Object 7"/>
          <p:cNvGraphicFramePr>
            <a:graphicFrameLocks noChangeAspect="1"/>
          </p:cNvGraphicFramePr>
          <p:nvPr/>
        </p:nvGraphicFramePr>
        <p:xfrm>
          <a:off x="3505200" y="1447800"/>
          <a:ext cx="5281613" cy="541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19" name="Bitmap Image" r:id="rId3" imgW="9142857" imgH="5714286" progId="Paint.Picture">
                  <p:embed/>
                </p:oleObj>
              </mc:Choice>
              <mc:Fallback>
                <p:oleObj name="Bitmap Image" r:id="rId3" imgW="9142857" imgH="5714286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483" t="2995" r="55009" b="27333"/>
                      <a:stretch>
                        <a:fillRect/>
                      </a:stretch>
                    </p:blipFill>
                    <p:spPr bwMode="auto">
                      <a:xfrm>
                        <a:off x="3505200" y="1447800"/>
                        <a:ext cx="5281613" cy="5410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92467" y="1752600"/>
            <a:ext cx="3893906" cy="4379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533400" indent="-533400" eaLnBrk="1" hangingPunct="1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AutoNum type="arabicPeriod"/>
            </a:pPr>
            <a:r>
              <a:rPr lang="en-US" sz="2400" dirty="0">
                <a:latin typeface="Times New Roman" pitchFamily="18" charset="0"/>
              </a:rPr>
              <a:t>First split on X</a:t>
            </a:r>
            <a:r>
              <a:rPr lang="en-US" sz="2400" baseline="-25000" dirty="0">
                <a:latin typeface="Times New Roman" pitchFamily="18" charset="0"/>
              </a:rPr>
              <a:t>1</a:t>
            </a:r>
            <a:r>
              <a:rPr lang="en-US" sz="2400" dirty="0">
                <a:latin typeface="Times New Roman" pitchFamily="18" charset="0"/>
              </a:rPr>
              <a:t>=t</a:t>
            </a:r>
            <a:r>
              <a:rPr lang="en-US" sz="2400" baseline="-25000" dirty="0">
                <a:latin typeface="Times New Roman" pitchFamily="18" charset="0"/>
              </a:rPr>
              <a:t>1</a:t>
            </a:r>
          </a:p>
          <a:p>
            <a:pPr marL="533400" indent="-533400" eaLnBrk="1" hangingPunct="1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AutoNum type="arabicPeriod"/>
            </a:pPr>
            <a:r>
              <a:rPr lang="en-US" sz="2400" dirty="0">
                <a:latin typeface="Times New Roman" pitchFamily="18" charset="0"/>
              </a:rPr>
              <a:t>If X</a:t>
            </a:r>
            <a:r>
              <a:rPr lang="en-US" sz="2400" baseline="-25000" dirty="0">
                <a:latin typeface="Times New Roman" pitchFamily="18" charset="0"/>
              </a:rPr>
              <a:t>1</a:t>
            </a:r>
            <a:r>
              <a:rPr lang="en-US" sz="2400" dirty="0">
                <a:latin typeface="Times New Roman" pitchFamily="18" charset="0"/>
              </a:rPr>
              <a:t>&lt;t</a:t>
            </a:r>
            <a:r>
              <a:rPr lang="en-US" sz="2400" baseline="-25000" dirty="0">
                <a:latin typeface="Times New Roman" pitchFamily="18" charset="0"/>
              </a:rPr>
              <a:t>1</a:t>
            </a:r>
            <a:r>
              <a:rPr lang="en-US" sz="2400" dirty="0">
                <a:latin typeface="Times New Roman" pitchFamily="18" charset="0"/>
              </a:rPr>
              <a:t>, split on X</a:t>
            </a:r>
            <a:r>
              <a:rPr lang="en-US" sz="2400" baseline="-25000" dirty="0">
                <a:latin typeface="Times New Roman" pitchFamily="18" charset="0"/>
              </a:rPr>
              <a:t>2</a:t>
            </a:r>
            <a:r>
              <a:rPr lang="en-US" sz="2400" dirty="0">
                <a:latin typeface="Times New Roman" pitchFamily="18" charset="0"/>
              </a:rPr>
              <a:t>=t</a:t>
            </a:r>
            <a:r>
              <a:rPr lang="en-US" sz="2400" baseline="-25000" dirty="0">
                <a:latin typeface="Times New Roman" pitchFamily="18" charset="0"/>
              </a:rPr>
              <a:t>2</a:t>
            </a:r>
          </a:p>
          <a:p>
            <a:pPr marL="533400" indent="-533400" eaLnBrk="1" hangingPunct="1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AutoNum type="arabicPeriod"/>
            </a:pPr>
            <a:r>
              <a:rPr lang="en-US" sz="2400" dirty="0">
                <a:latin typeface="Times New Roman" pitchFamily="18" charset="0"/>
              </a:rPr>
              <a:t>If X</a:t>
            </a:r>
            <a:r>
              <a:rPr lang="en-US" sz="2400" baseline="-25000" dirty="0">
                <a:latin typeface="Times New Roman" pitchFamily="18" charset="0"/>
              </a:rPr>
              <a:t>1</a:t>
            </a:r>
            <a:r>
              <a:rPr lang="en-US" sz="2400" dirty="0">
                <a:latin typeface="Times New Roman" pitchFamily="18" charset="0"/>
              </a:rPr>
              <a:t>&gt;t</a:t>
            </a:r>
            <a:r>
              <a:rPr lang="en-US" sz="2400" baseline="-25000" dirty="0">
                <a:latin typeface="Times New Roman" pitchFamily="18" charset="0"/>
              </a:rPr>
              <a:t>1</a:t>
            </a:r>
            <a:r>
              <a:rPr lang="en-US" sz="2400" dirty="0">
                <a:latin typeface="Times New Roman" pitchFamily="18" charset="0"/>
              </a:rPr>
              <a:t>, split on X</a:t>
            </a:r>
            <a:r>
              <a:rPr lang="en-US" sz="2400" baseline="-25000" dirty="0">
                <a:latin typeface="Times New Roman" pitchFamily="18" charset="0"/>
              </a:rPr>
              <a:t>1</a:t>
            </a:r>
            <a:r>
              <a:rPr lang="en-US" sz="2400" dirty="0">
                <a:latin typeface="Times New Roman" pitchFamily="18" charset="0"/>
              </a:rPr>
              <a:t>=t</a:t>
            </a:r>
            <a:r>
              <a:rPr lang="en-US" sz="2400" baseline="-25000" dirty="0">
                <a:latin typeface="Times New Roman" pitchFamily="18" charset="0"/>
              </a:rPr>
              <a:t>3</a:t>
            </a:r>
            <a:endParaRPr lang="en-US" sz="2400" dirty="0">
              <a:latin typeface="Times New Roman" pitchFamily="18" charset="0"/>
            </a:endParaRPr>
          </a:p>
          <a:p>
            <a:pPr marL="533400" indent="-533400" eaLnBrk="1" hangingPunct="1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AutoNum type="arabicPeriod"/>
            </a:pPr>
            <a:endParaRPr lang="en-US" sz="2400" dirty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2480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Splitting the X Variable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FCA10-EE3F-AF4E-9EA4-E5CA2D91A1E4}" type="slidenum">
              <a:rPr lang="en-US" smtClean="0"/>
              <a:t>11</a:t>
            </a:fld>
            <a:endParaRPr lang="en-US"/>
          </a:p>
        </p:txBody>
      </p:sp>
      <p:pic>
        <p:nvPicPr>
          <p:cNvPr id="8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319" t="16002" r="9459" b="59784"/>
          <a:stretch>
            <a:fillRect/>
          </a:stretch>
        </p:blipFill>
        <p:spPr bwMode="auto">
          <a:xfrm>
            <a:off x="3511192" y="1441450"/>
            <a:ext cx="5562600" cy="541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Rectangle 10"/>
          <p:cNvSpPr>
            <a:spLocks noChangeArrowheads="1"/>
          </p:cNvSpPr>
          <p:nvPr/>
        </p:nvSpPr>
        <p:spPr bwMode="auto">
          <a:xfrm>
            <a:off x="71919" y="1752600"/>
            <a:ext cx="4119937" cy="4379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533400" indent="-533400" eaLnBrk="1" hangingPunct="1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AutoNum type="arabicPeriod"/>
            </a:pPr>
            <a:r>
              <a:rPr lang="en-US" sz="2400" dirty="0">
                <a:latin typeface="Times New Roman" pitchFamily="18" charset="0"/>
              </a:rPr>
              <a:t>First split on X</a:t>
            </a:r>
            <a:r>
              <a:rPr lang="en-US" sz="2400" baseline="-25000" dirty="0">
                <a:latin typeface="Times New Roman" pitchFamily="18" charset="0"/>
              </a:rPr>
              <a:t>1</a:t>
            </a:r>
            <a:r>
              <a:rPr lang="en-US" sz="2400" dirty="0">
                <a:latin typeface="Times New Roman" pitchFamily="18" charset="0"/>
              </a:rPr>
              <a:t>=t</a:t>
            </a:r>
            <a:r>
              <a:rPr lang="en-US" sz="2400" baseline="-25000" dirty="0">
                <a:latin typeface="Times New Roman" pitchFamily="18" charset="0"/>
              </a:rPr>
              <a:t>1</a:t>
            </a:r>
          </a:p>
          <a:p>
            <a:pPr marL="533400" indent="-533400" eaLnBrk="1" hangingPunct="1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AutoNum type="arabicPeriod"/>
            </a:pPr>
            <a:r>
              <a:rPr lang="en-US" sz="2400" dirty="0">
                <a:latin typeface="Times New Roman" pitchFamily="18" charset="0"/>
              </a:rPr>
              <a:t>If X</a:t>
            </a:r>
            <a:r>
              <a:rPr lang="en-US" sz="2400" baseline="-25000" dirty="0">
                <a:latin typeface="Times New Roman" pitchFamily="18" charset="0"/>
              </a:rPr>
              <a:t>1</a:t>
            </a:r>
            <a:r>
              <a:rPr lang="en-US" sz="2400" dirty="0">
                <a:latin typeface="Times New Roman" pitchFamily="18" charset="0"/>
              </a:rPr>
              <a:t>&lt;t</a:t>
            </a:r>
            <a:r>
              <a:rPr lang="en-US" sz="2400" baseline="-25000" dirty="0">
                <a:latin typeface="Times New Roman" pitchFamily="18" charset="0"/>
              </a:rPr>
              <a:t>1</a:t>
            </a:r>
            <a:r>
              <a:rPr lang="en-US" sz="2400" dirty="0">
                <a:latin typeface="Times New Roman" pitchFamily="18" charset="0"/>
              </a:rPr>
              <a:t>, split on X</a:t>
            </a:r>
            <a:r>
              <a:rPr lang="en-US" sz="2400" baseline="-25000" dirty="0">
                <a:latin typeface="Times New Roman" pitchFamily="18" charset="0"/>
              </a:rPr>
              <a:t>2</a:t>
            </a:r>
            <a:r>
              <a:rPr lang="en-US" sz="2400" dirty="0">
                <a:latin typeface="Times New Roman" pitchFamily="18" charset="0"/>
              </a:rPr>
              <a:t>=t</a:t>
            </a:r>
            <a:r>
              <a:rPr lang="en-US" sz="2400" baseline="-25000" dirty="0">
                <a:latin typeface="Times New Roman" pitchFamily="18" charset="0"/>
              </a:rPr>
              <a:t>2</a:t>
            </a:r>
          </a:p>
          <a:p>
            <a:pPr marL="533400" indent="-533400" eaLnBrk="1" hangingPunct="1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AutoNum type="arabicPeriod"/>
            </a:pPr>
            <a:r>
              <a:rPr lang="en-US" sz="2400" dirty="0">
                <a:latin typeface="Times New Roman" pitchFamily="18" charset="0"/>
              </a:rPr>
              <a:t>If X</a:t>
            </a:r>
            <a:r>
              <a:rPr lang="en-US" sz="2400" baseline="-25000" dirty="0">
                <a:latin typeface="Times New Roman" pitchFamily="18" charset="0"/>
              </a:rPr>
              <a:t>1</a:t>
            </a:r>
            <a:r>
              <a:rPr lang="en-US" sz="2400" dirty="0">
                <a:latin typeface="Times New Roman" pitchFamily="18" charset="0"/>
              </a:rPr>
              <a:t>&gt;t</a:t>
            </a:r>
            <a:r>
              <a:rPr lang="en-US" sz="2400" baseline="-25000" dirty="0">
                <a:latin typeface="Times New Roman" pitchFamily="18" charset="0"/>
              </a:rPr>
              <a:t>1</a:t>
            </a:r>
            <a:r>
              <a:rPr lang="en-US" sz="2400" dirty="0">
                <a:latin typeface="Times New Roman" pitchFamily="18" charset="0"/>
              </a:rPr>
              <a:t>, split on X</a:t>
            </a:r>
            <a:r>
              <a:rPr lang="en-US" sz="2400" baseline="-25000" dirty="0">
                <a:latin typeface="Times New Roman" pitchFamily="18" charset="0"/>
              </a:rPr>
              <a:t>1</a:t>
            </a:r>
            <a:r>
              <a:rPr lang="en-US" sz="2400" dirty="0">
                <a:latin typeface="Times New Roman" pitchFamily="18" charset="0"/>
              </a:rPr>
              <a:t>=t</a:t>
            </a:r>
            <a:r>
              <a:rPr lang="en-US" sz="2400" baseline="-25000" dirty="0">
                <a:latin typeface="Times New Roman" pitchFamily="18" charset="0"/>
              </a:rPr>
              <a:t>3</a:t>
            </a:r>
          </a:p>
          <a:p>
            <a:pPr marL="533400" indent="-533400" eaLnBrk="1" hangingPunct="1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AutoNum type="arabicPeriod"/>
            </a:pPr>
            <a:r>
              <a:rPr lang="en-US" sz="2400" dirty="0">
                <a:latin typeface="Times New Roman" pitchFamily="18" charset="0"/>
              </a:rPr>
              <a:t>If X</a:t>
            </a:r>
            <a:r>
              <a:rPr lang="en-US" sz="2400" baseline="-25000" dirty="0">
                <a:latin typeface="Times New Roman" pitchFamily="18" charset="0"/>
              </a:rPr>
              <a:t>1</a:t>
            </a:r>
            <a:r>
              <a:rPr lang="en-US" sz="2400" dirty="0">
                <a:latin typeface="Times New Roman" pitchFamily="18" charset="0"/>
              </a:rPr>
              <a:t>&gt;t</a:t>
            </a:r>
            <a:r>
              <a:rPr lang="en-US" sz="2400" baseline="-25000" dirty="0">
                <a:latin typeface="Times New Roman" pitchFamily="18" charset="0"/>
              </a:rPr>
              <a:t>3</a:t>
            </a:r>
            <a:r>
              <a:rPr lang="en-US" sz="2400" dirty="0">
                <a:latin typeface="Times New Roman" pitchFamily="18" charset="0"/>
              </a:rPr>
              <a:t>, split on X</a:t>
            </a:r>
            <a:r>
              <a:rPr lang="en-US" sz="2400" baseline="-25000" dirty="0">
                <a:latin typeface="Times New Roman" pitchFamily="18" charset="0"/>
              </a:rPr>
              <a:t>2</a:t>
            </a:r>
            <a:r>
              <a:rPr lang="en-US" sz="2400" dirty="0">
                <a:latin typeface="Times New Roman" pitchFamily="18" charset="0"/>
              </a:rPr>
              <a:t>=t</a:t>
            </a:r>
            <a:r>
              <a:rPr lang="en-US" sz="2400" baseline="-25000" dirty="0">
                <a:latin typeface="Times New Roman" pitchFamily="18" charset="0"/>
              </a:rPr>
              <a:t>4</a:t>
            </a:r>
            <a:endParaRPr lang="en-US" sz="2400" dirty="0">
              <a:latin typeface="Times New Roman" pitchFamily="18" charset="0"/>
            </a:endParaRPr>
          </a:p>
          <a:p>
            <a:pPr marL="533400" indent="-533400" eaLnBrk="1" hangingPunct="1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AutoNum type="arabicPeriod"/>
            </a:pPr>
            <a:endParaRPr lang="en-US" sz="2400" dirty="0">
              <a:latin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437507" y="4129177"/>
                <a:ext cx="4130211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sz="2400" dirty="0" smtClean="0"/>
                  <a:t>s are called </a:t>
                </a:r>
                <a:r>
                  <a:rPr lang="en-US" sz="2400" b="1" i="1" dirty="0" smtClean="0"/>
                  <a:t>terminal nodes </a:t>
                </a:r>
                <a:r>
                  <a:rPr lang="en-US" sz="2400" dirty="0" smtClean="0"/>
                  <a:t>(leaves)</a:t>
                </a:r>
                <a:endParaRPr lang="en-US" sz="24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507" y="4129177"/>
                <a:ext cx="4130211" cy="830997"/>
              </a:xfrm>
              <a:prstGeom prst="rect">
                <a:avLst/>
              </a:prstGeom>
              <a:blipFill rotWithShape="0">
                <a:blip r:embed="rId3"/>
                <a:stretch>
                  <a:fillRect l="-2363" t="-5109" b="-160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82480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Splitting the X Variable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FCA10-EE3F-AF4E-9EA4-E5CA2D91A1E4}" type="slidenum">
              <a:rPr lang="en-US" smtClean="0"/>
              <a:t>12</a:t>
            </a:fld>
            <a:endParaRPr lang="en-US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5791200" y="3098800"/>
            <a:ext cx="3007360" cy="33020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When we create partitions this way we can always represent them using a tree structure.</a:t>
            </a:r>
          </a:p>
          <a:p>
            <a:r>
              <a:rPr lang="en-US" dirty="0" smtClean="0"/>
              <a:t>This provides a very simple way to explain the model to a non-expert i.e. your boss!</a:t>
            </a:r>
            <a:endParaRPr lang="en-US" dirty="0"/>
          </a:p>
        </p:txBody>
      </p:sp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71" t="46321" r="46585" b="28522"/>
          <a:stretch>
            <a:fillRect/>
          </a:stretch>
        </p:blipFill>
        <p:spPr bwMode="auto">
          <a:xfrm>
            <a:off x="228600" y="1789113"/>
            <a:ext cx="5562600" cy="4899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319" t="16002" r="9459" b="59784"/>
          <a:stretch>
            <a:fillRect/>
          </a:stretch>
        </p:blipFill>
        <p:spPr bwMode="auto">
          <a:xfrm>
            <a:off x="6248400" y="723900"/>
            <a:ext cx="2438400" cy="2374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883578" y="2003461"/>
            <a:ext cx="667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yes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08572" y="3497006"/>
            <a:ext cx="667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yes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868183" y="3302049"/>
            <a:ext cx="667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No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3490645" y="2003461"/>
            <a:ext cx="667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No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2530867" y="3249252"/>
            <a:ext cx="667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yes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3445268" y="3249252"/>
            <a:ext cx="667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No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3156735" y="4565134"/>
            <a:ext cx="667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yes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4481672" y="4675647"/>
            <a:ext cx="667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No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93322" y="6098618"/>
            <a:ext cx="3549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Branches will connect the nodes</a:t>
            </a:r>
            <a:endParaRPr lang="en-US" dirty="0"/>
          </a:p>
        </p:txBody>
      </p:sp>
      <p:cxnSp>
        <p:nvCxnSpPr>
          <p:cNvPr id="21" name="Straight Arrow Connector 20"/>
          <p:cNvCxnSpPr/>
          <p:nvPr/>
        </p:nvCxnSpPr>
        <p:spPr>
          <a:xfrm flipV="1">
            <a:off x="2202093" y="5326477"/>
            <a:ext cx="1440950" cy="772141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2480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3" grpId="0"/>
      <p:bldP spid="14" grpId="0"/>
      <p:bldP spid="15" grpId="0"/>
      <p:bldP spid="16" grpId="0"/>
      <p:bldP spid="17" grpId="0"/>
      <p:bldP spid="1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"/>
            <a:ext cx="8229600" cy="15621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Example: Baseball Players’ Salaries</a:t>
            </a:r>
            <a:br>
              <a:rPr lang="en-US" dirty="0" smtClean="0"/>
            </a:br>
            <a:r>
              <a:rPr lang="en-US" sz="3100" dirty="0" smtClean="0"/>
              <a:t>(Hitters data set) </a:t>
            </a:r>
            <a:r>
              <a:rPr lang="en-US" sz="2700" dirty="0" smtClean="0">
                <a:solidFill>
                  <a:schemeClr val="tx1"/>
                </a:solidFill>
              </a:rPr>
              <a:t>Predict the log salary of a baseball player, based on the # of years played in major leagues and # of hits made in previous year</a:t>
            </a:r>
            <a:endParaRPr lang="en-US" sz="2700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" y="2044700"/>
            <a:ext cx="5784351" cy="4607560"/>
          </a:xfrm>
        </p:spPr>
        <p:txBody>
          <a:bodyPr>
            <a:normAutofit/>
          </a:bodyPr>
          <a:lstStyle/>
          <a:p>
            <a:r>
              <a:rPr lang="en-US" sz="1900" dirty="0" smtClean="0"/>
              <a:t>The predicted Salary is the number in each leaf node. It is the </a:t>
            </a:r>
            <a:r>
              <a:rPr lang="en-US" sz="1900" u="sng" dirty="0" smtClean="0"/>
              <a:t>mean</a:t>
            </a:r>
            <a:r>
              <a:rPr lang="en-US" sz="1900" dirty="0" smtClean="0"/>
              <a:t> of the response for the observations that fall there</a:t>
            </a:r>
          </a:p>
          <a:p>
            <a:pPr marL="0" indent="0">
              <a:buNone/>
            </a:pPr>
            <a:r>
              <a:rPr lang="en-US" sz="1900" dirty="0" smtClean="0"/>
              <a:t> </a:t>
            </a:r>
          </a:p>
          <a:p>
            <a:r>
              <a:rPr lang="en-US" sz="1900" dirty="0" smtClean="0"/>
              <a:t>Note that Salary is measured in 1000s, and log-transformed</a:t>
            </a:r>
          </a:p>
          <a:p>
            <a:endParaRPr lang="en-US" sz="1900" dirty="0" smtClean="0"/>
          </a:p>
          <a:p>
            <a:r>
              <a:rPr lang="en-US" sz="1900" dirty="0" smtClean="0"/>
              <a:t>The predicted salary for a player who played in the league for more than 4.5 years and had less than 117.5 hits last year is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FCA10-EE3F-AF4E-9EA4-E5CA2D91A1E4}" type="slidenum">
              <a:rPr lang="en-US" smtClean="0"/>
              <a:t>13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7905" y="1600200"/>
            <a:ext cx="4009473" cy="4646488"/>
          </a:xfrm>
          <a:prstGeom prst="rect">
            <a:avLst/>
          </a:prstGeom>
          <a:effectLst/>
        </p:spPr>
      </p:pic>
      <p:graphicFrame>
        <p:nvGraphicFramePr>
          <p:cNvPr id="9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67335512"/>
              </p:ext>
            </p:extLst>
          </p:nvPr>
        </p:nvGraphicFramePr>
        <p:xfrm>
          <a:off x="664452" y="6192377"/>
          <a:ext cx="30226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8" name="Equation" r:id="rId4" imgW="1511300" imgH="215900" progId="Equation.3">
                  <p:embed/>
                </p:oleObj>
              </mc:Choice>
              <mc:Fallback>
                <p:oleObj name="Equation" r:id="rId4" imgW="1511300" imgH="215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4452" y="6192377"/>
                        <a:ext cx="3022600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79101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Another way of visualizing the decision tree…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FCA10-EE3F-AF4E-9EA4-E5CA2D91A1E4}" type="slidenum">
              <a:rPr lang="en-US" smtClean="0"/>
              <a:t>14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401" y="1524000"/>
            <a:ext cx="5949936" cy="4409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050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Natural Questions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8229600" cy="4876800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b="1" i="1" dirty="0" smtClean="0"/>
              <a:t>Where to split</a:t>
            </a:r>
            <a:r>
              <a:rPr lang="en-US" dirty="0" smtClean="0"/>
              <a:t>? i.e. </a:t>
            </a:r>
            <a:r>
              <a:rPr lang="en-US" dirty="0"/>
              <a:t>h</a:t>
            </a:r>
            <a:r>
              <a:rPr lang="en-US" dirty="0" smtClean="0"/>
              <a:t>ow </a:t>
            </a:r>
            <a:r>
              <a:rPr lang="en-US" dirty="0"/>
              <a:t>do we decide on what regions to use i.e. R</a:t>
            </a:r>
            <a:r>
              <a:rPr lang="en-US" baseline="-25000" dirty="0"/>
              <a:t>1</a:t>
            </a:r>
            <a:r>
              <a:rPr lang="en-US" dirty="0"/>
              <a:t>, R</a:t>
            </a:r>
            <a:r>
              <a:rPr lang="en-US" baseline="-25000" dirty="0"/>
              <a:t>2</a:t>
            </a:r>
            <a:r>
              <a:rPr lang="en-US" dirty="0"/>
              <a:t>,…,</a:t>
            </a:r>
            <a:r>
              <a:rPr lang="en-US" dirty="0" err="1"/>
              <a:t>R</a:t>
            </a:r>
            <a:r>
              <a:rPr lang="en-US" baseline="-25000" dirty="0" err="1"/>
              <a:t>k</a:t>
            </a:r>
            <a:r>
              <a:rPr lang="en-US" dirty="0"/>
              <a:t> or equivalently what tree structure should we use?</a:t>
            </a:r>
          </a:p>
          <a:p>
            <a:pPr marL="457200" indent="-457200">
              <a:buFont typeface="+mj-lt"/>
              <a:buAutoNum type="arabicPeriod"/>
            </a:pPr>
            <a:endParaRPr lang="en-US" dirty="0" smtClean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What values should we use for 		    ?				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FCA10-EE3F-AF4E-9EA4-E5CA2D91A1E4}" type="slidenum">
              <a:rPr lang="en-US" smtClean="0"/>
              <a:t>15</a:t>
            </a:fld>
            <a:endParaRPr lang="en-US"/>
          </a:p>
        </p:txBody>
      </p:sp>
      <p:graphicFrame>
        <p:nvGraphicFramePr>
          <p:cNvPr id="6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1419732"/>
              </p:ext>
            </p:extLst>
          </p:nvPr>
        </p:nvGraphicFramePr>
        <p:xfrm>
          <a:off x="5533775" y="3728720"/>
          <a:ext cx="1447800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43" name="Equation" r:id="rId3" imgW="723600" imgH="253800" progId="Equation.3">
                  <p:embed/>
                </p:oleObj>
              </mc:Choice>
              <mc:Fallback>
                <p:oleObj name="Equation" r:id="rId3" imgW="723600" imgH="253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33775" y="3728720"/>
                        <a:ext cx="1447800" cy="50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74161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400" dirty="0" smtClean="0"/>
              <a:t>1. What </a:t>
            </a:r>
            <a:r>
              <a:rPr lang="en-US" sz="3400" dirty="0"/>
              <a:t>values should we use for 		    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Simple!</a:t>
            </a:r>
          </a:p>
          <a:p>
            <a:r>
              <a:rPr lang="en-US" sz="3600" dirty="0" smtClean="0"/>
              <a:t>For region </a:t>
            </a:r>
            <a:r>
              <a:rPr lang="en-US" sz="3600" dirty="0" err="1" smtClean="0"/>
              <a:t>R</a:t>
            </a:r>
            <a:r>
              <a:rPr lang="en-US" sz="3600" baseline="-25000" dirty="0" err="1" smtClean="0"/>
              <a:t>j</a:t>
            </a:r>
            <a:r>
              <a:rPr lang="en-US" sz="3600" dirty="0" smtClean="0"/>
              <a:t>, the best prediction is simply the average of all the responses from our training data that fell in region </a:t>
            </a:r>
            <a:r>
              <a:rPr lang="en-US" sz="3600" dirty="0" err="1" smtClean="0"/>
              <a:t>R</a:t>
            </a:r>
            <a:r>
              <a:rPr lang="en-US" sz="3600" baseline="-25000" dirty="0" err="1" smtClean="0"/>
              <a:t>j</a:t>
            </a:r>
            <a:r>
              <a:rPr lang="en-US" sz="3600" dirty="0"/>
              <a:t>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FCA10-EE3F-AF4E-9EA4-E5CA2D91A1E4}" type="slidenum">
              <a:rPr lang="en-US" smtClean="0"/>
              <a:t>16</a:t>
            </a:fld>
            <a:endParaRPr lang="en-US"/>
          </a:p>
        </p:txBody>
      </p:sp>
      <p:graphicFrame>
        <p:nvGraphicFramePr>
          <p:cNvPr id="6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36533391"/>
              </p:ext>
            </p:extLst>
          </p:nvPr>
        </p:nvGraphicFramePr>
        <p:xfrm>
          <a:off x="6563360" y="792480"/>
          <a:ext cx="1447800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68" name="Equation" r:id="rId3" imgW="723600" imgH="253800" progId="Equation.3">
                  <p:embed/>
                </p:oleObj>
              </mc:Choice>
              <mc:Fallback>
                <p:oleObj name="Equation" r:id="rId3" imgW="723600" imgH="253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63360" y="792480"/>
                        <a:ext cx="1447800" cy="50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34718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636" y="156972"/>
            <a:ext cx="8229600" cy="990600"/>
          </a:xfrm>
        </p:spPr>
        <p:txBody>
          <a:bodyPr/>
          <a:lstStyle/>
          <a:p>
            <a:r>
              <a:rPr lang="en-US" dirty="0" smtClean="0"/>
              <a:t>2. Where to Split?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FCA10-EE3F-AF4E-9EA4-E5CA2D91A1E4}" type="slidenum">
              <a:rPr lang="en-US" smtClean="0"/>
              <a:t>17</a:t>
            </a:fld>
            <a:endParaRPr lang="en-US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0" y="1433245"/>
            <a:ext cx="4674741" cy="53066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 smtClean="0"/>
              <a:t>We </a:t>
            </a:r>
            <a:r>
              <a:rPr lang="en-US" sz="3600" b="1" i="1" dirty="0" smtClean="0"/>
              <a:t>consider splitting </a:t>
            </a:r>
            <a:r>
              <a:rPr lang="en-US" sz="3600" dirty="0" smtClean="0"/>
              <a:t>into two regions, </a:t>
            </a:r>
            <a:r>
              <a:rPr lang="en-US" sz="3600" dirty="0" err="1" smtClean="0"/>
              <a:t>X</a:t>
            </a:r>
            <a:r>
              <a:rPr lang="en-US" sz="3600" baseline="-25000" dirty="0" err="1" smtClean="0"/>
              <a:t>j</a:t>
            </a:r>
            <a:r>
              <a:rPr lang="en-US" sz="3600" dirty="0" smtClean="0"/>
              <a:t>&gt;s and </a:t>
            </a:r>
            <a:r>
              <a:rPr lang="en-US" sz="3600" dirty="0" err="1" smtClean="0"/>
              <a:t>X</a:t>
            </a:r>
            <a:r>
              <a:rPr lang="en-US" sz="3600" baseline="-25000" dirty="0" err="1" smtClean="0"/>
              <a:t>j</a:t>
            </a:r>
            <a:r>
              <a:rPr lang="en-US" sz="3600" dirty="0" smtClean="0"/>
              <a:t>&lt;s </a:t>
            </a:r>
            <a:r>
              <a:rPr lang="en-US" sz="3600" b="1" i="1" dirty="0" smtClean="0"/>
              <a:t>for all possible values of s and j.</a:t>
            </a:r>
          </a:p>
          <a:p>
            <a:r>
              <a:rPr lang="en-US" sz="3600" dirty="0" smtClean="0">
                <a:solidFill>
                  <a:schemeClr val="tx2">
                    <a:lumMod val="75000"/>
                  </a:schemeClr>
                </a:solidFill>
              </a:rPr>
              <a:t>We then choose the s and j that results in the </a:t>
            </a:r>
            <a:r>
              <a:rPr lang="en-US" sz="3600" b="1" dirty="0" smtClean="0">
                <a:solidFill>
                  <a:schemeClr val="tx2">
                    <a:lumMod val="75000"/>
                  </a:schemeClr>
                </a:solidFill>
              </a:rPr>
              <a:t>lowest MSE on the training data.</a:t>
            </a:r>
            <a:endParaRPr lang="en-US" sz="3600" b="1" dirty="0">
              <a:solidFill>
                <a:schemeClr val="tx2">
                  <a:lumMod val="75000"/>
                </a:schemeClr>
              </a:solidFill>
            </a:endParaRPr>
          </a:p>
        </p:txBody>
      </p:sp>
      <p:graphicFrame>
        <p:nvGraphicFramePr>
          <p:cNvPr id="7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80364322"/>
              </p:ext>
            </p:extLst>
          </p:nvPr>
        </p:nvGraphicFramePr>
        <p:xfrm>
          <a:off x="4571997" y="1447800"/>
          <a:ext cx="4410022" cy="47372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91" name="Bitmap Image" r:id="rId3" imgW="9142857" imgH="5714286" progId="Paint.Picture">
                  <p:embed/>
                </p:oleObj>
              </mc:Choice>
              <mc:Fallback>
                <p:oleObj name="Bitmap Image" r:id="rId3" imgW="9142857" imgH="5714286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483" t="2000" r="55009" b="27333"/>
                      <a:stretch>
                        <a:fillRect/>
                      </a:stretch>
                    </p:blipFill>
                    <p:spPr bwMode="auto">
                      <a:xfrm>
                        <a:off x="4571997" y="1447800"/>
                        <a:ext cx="4410022" cy="473724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75493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5006" y="182880"/>
            <a:ext cx="8229600" cy="990600"/>
          </a:xfrm>
        </p:spPr>
        <p:txBody>
          <a:bodyPr/>
          <a:lstStyle/>
          <a:p>
            <a:r>
              <a:rPr lang="en-US" dirty="0" smtClean="0"/>
              <a:t>Where to Split?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FCA10-EE3F-AF4E-9EA4-E5CA2D91A1E4}" type="slidenum">
              <a:rPr lang="en-US" smtClean="0"/>
              <a:t>18</a:t>
            </a:fld>
            <a:endParaRPr lang="en-US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0" y="1323517"/>
            <a:ext cx="3423007" cy="480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3400" indent="-533400">
              <a:lnSpc>
                <a:spcPct val="90000"/>
              </a:lnSpc>
            </a:pPr>
            <a:r>
              <a:rPr lang="en-US" dirty="0" smtClean="0"/>
              <a:t>Here the optimal split was on X</a:t>
            </a:r>
            <a:r>
              <a:rPr lang="en-US" baseline="-25000" dirty="0" smtClean="0"/>
              <a:t>1</a:t>
            </a:r>
            <a:r>
              <a:rPr lang="en-US" dirty="0" smtClean="0"/>
              <a:t> at point t</a:t>
            </a:r>
            <a:r>
              <a:rPr lang="en-US" baseline="-25000" dirty="0" smtClean="0"/>
              <a:t>1</a:t>
            </a:r>
            <a:r>
              <a:rPr lang="en-US" dirty="0" smtClean="0"/>
              <a:t>.</a:t>
            </a:r>
          </a:p>
          <a:p>
            <a:pPr marL="533400" indent="-533400">
              <a:lnSpc>
                <a:spcPct val="90000"/>
              </a:lnSpc>
            </a:pPr>
            <a:r>
              <a:rPr lang="en-US" dirty="0" smtClean="0"/>
              <a:t>Now we repeat the process looking for the next best split except that we must also consider whether to split the first region or the second region up.</a:t>
            </a:r>
          </a:p>
          <a:p>
            <a:pPr marL="533400" indent="-533400">
              <a:lnSpc>
                <a:spcPct val="90000"/>
              </a:lnSpc>
            </a:pPr>
            <a:r>
              <a:rPr lang="en-US" dirty="0" smtClean="0"/>
              <a:t>Again </a:t>
            </a:r>
            <a:r>
              <a:rPr lang="en-US" b="1" i="1" dirty="0" smtClean="0"/>
              <a:t>the criteria is smallest MSE</a:t>
            </a:r>
            <a:r>
              <a:rPr lang="en-US" dirty="0" smtClean="0"/>
              <a:t>.</a:t>
            </a:r>
            <a:endParaRPr lang="en-US" dirty="0"/>
          </a:p>
        </p:txBody>
      </p:sp>
      <p:graphicFrame>
        <p:nvGraphicFramePr>
          <p:cNvPr id="7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4474759"/>
              </p:ext>
            </p:extLst>
          </p:nvPr>
        </p:nvGraphicFramePr>
        <p:xfrm>
          <a:off x="3581400" y="1524000"/>
          <a:ext cx="5181600" cy="533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16" name="Bitmap Image" r:id="rId3" imgW="9142857" imgH="5714286" progId="Paint.Picture">
                  <p:embed/>
                </p:oleObj>
              </mc:Choice>
              <mc:Fallback>
                <p:oleObj name="Bitmap Image" r:id="rId3" imgW="9142857" imgH="5714286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501" t="2959" r="55571" b="28000"/>
                      <a:stretch>
                        <a:fillRect/>
                      </a:stretch>
                    </p:blipFill>
                    <p:spPr bwMode="auto">
                      <a:xfrm>
                        <a:off x="3581400" y="1524000"/>
                        <a:ext cx="5181600" cy="5334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462337" y="5810694"/>
                <a:ext cx="2465798" cy="9269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sup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sub>
                            <m:sup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sub>
                              </m:sSub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337" y="5810694"/>
                <a:ext cx="2465798" cy="92692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5991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Where to Split?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FCA10-EE3F-AF4E-9EA4-E5CA2D91A1E4}" type="slidenum">
              <a:rPr lang="en-US" smtClean="0"/>
              <a:t>19</a:t>
            </a:fld>
            <a:endParaRPr lang="en-US"/>
          </a:p>
        </p:txBody>
      </p:sp>
      <p:graphicFrame>
        <p:nvGraphicFramePr>
          <p:cNvPr id="6" name="Object 3"/>
          <p:cNvGraphicFramePr>
            <a:graphicFrameLocks noChangeAspect="1"/>
          </p:cNvGraphicFramePr>
          <p:nvPr/>
        </p:nvGraphicFramePr>
        <p:xfrm>
          <a:off x="3505200" y="1447800"/>
          <a:ext cx="5307013" cy="541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40" name="Bitmap Image" r:id="rId3" imgW="9142857" imgH="5714286" progId="Paint.Picture">
                  <p:embed/>
                </p:oleObj>
              </mc:Choice>
              <mc:Fallback>
                <p:oleObj name="Bitmap Image" r:id="rId3" imgW="9142857" imgH="5714286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466" t="3334" r="55009" b="27333"/>
                      <a:stretch>
                        <a:fillRect/>
                      </a:stretch>
                    </p:blipFill>
                    <p:spPr bwMode="auto">
                      <a:xfrm>
                        <a:off x="3505200" y="1447800"/>
                        <a:ext cx="5307013" cy="5410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5"/>
          <p:cNvSpPr txBox="1">
            <a:spLocks noChangeArrowheads="1"/>
          </p:cNvSpPr>
          <p:nvPr/>
        </p:nvSpPr>
        <p:spPr>
          <a:xfrm>
            <a:off x="82193" y="1752600"/>
            <a:ext cx="3423007" cy="4800600"/>
          </a:xfrm>
          <a:prstGeom prst="rect">
            <a:avLst/>
          </a:prstGeom>
          <a:noFill/>
          <a:ln/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3400" indent="-533400">
              <a:lnSpc>
                <a:spcPct val="90000"/>
              </a:lnSpc>
            </a:pPr>
            <a:r>
              <a:rPr lang="en-US" dirty="0" smtClean="0"/>
              <a:t>Here the optimal split was the left region on X</a:t>
            </a:r>
            <a:r>
              <a:rPr lang="en-US" baseline="-25000" dirty="0" smtClean="0"/>
              <a:t>2 </a:t>
            </a:r>
            <a:r>
              <a:rPr lang="en-US" dirty="0" smtClean="0"/>
              <a:t>at point t</a:t>
            </a:r>
            <a:r>
              <a:rPr lang="en-US" baseline="-25000" dirty="0" smtClean="0"/>
              <a:t>2</a:t>
            </a:r>
            <a:r>
              <a:rPr lang="en-US" dirty="0" smtClean="0"/>
              <a:t>. </a:t>
            </a:r>
          </a:p>
          <a:p>
            <a:pPr marL="533400" indent="-533400">
              <a:lnSpc>
                <a:spcPct val="90000"/>
              </a:lnSpc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This process continues until our regions have too few observations to continue e.g. all regions have 5 or fewer points.</a:t>
            </a:r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0593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charset="2"/>
              <a:buChar char="Ø"/>
            </a:pPr>
            <a:r>
              <a:rPr lang="en-US" dirty="0" smtClean="0"/>
              <a:t>The Basics of Decision Trees</a:t>
            </a:r>
          </a:p>
          <a:p>
            <a:pPr lvl="1">
              <a:buFont typeface="Wingdings" charset="2"/>
              <a:buChar char="Ø"/>
            </a:pPr>
            <a:r>
              <a:rPr lang="en-US" dirty="0" smtClean="0"/>
              <a:t>Regression Trees</a:t>
            </a:r>
          </a:p>
          <a:p>
            <a:pPr lvl="1">
              <a:buFont typeface="Wingdings" charset="2"/>
              <a:buChar char="Ø"/>
            </a:pPr>
            <a:r>
              <a:rPr lang="en-US" dirty="0" smtClean="0"/>
              <a:t>Classification Trees</a:t>
            </a:r>
          </a:p>
          <a:p>
            <a:pPr lvl="1">
              <a:buFont typeface="Wingdings" charset="2"/>
              <a:buChar char="Ø"/>
            </a:pPr>
            <a:r>
              <a:rPr lang="en-US" dirty="0" smtClean="0"/>
              <a:t>Pruning Trees</a:t>
            </a:r>
          </a:p>
          <a:p>
            <a:pPr lvl="1">
              <a:buFont typeface="Wingdings" charset="2"/>
              <a:buChar char="Ø"/>
            </a:pPr>
            <a:r>
              <a:rPr lang="en-US" dirty="0" smtClean="0"/>
              <a:t>Trees vs. Linear Models</a:t>
            </a:r>
          </a:p>
          <a:p>
            <a:pPr lvl="1">
              <a:buFont typeface="Wingdings" charset="2"/>
              <a:buChar char="Ø"/>
            </a:pPr>
            <a:r>
              <a:rPr lang="en-US" dirty="0" smtClean="0"/>
              <a:t>Advantages and Disadvantages of Trees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FCA10-EE3F-AF4E-9EA4-E5CA2D91A1E4}" type="slidenum">
              <a:rPr lang="en-US" smtClean="0"/>
              <a:t>2</a:t>
            </a:fld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09600" y="1475722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0953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000" dirty="0" smtClean="0"/>
              <a:t>Classification Trees</a:t>
            </a:r>
            <a:endParaRPr lang="en-US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FCA10-EE3F-AF4E-9EA4-E5CA2D91A1E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310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Growing a Classification Tree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FCA10-EE3F-AF4E-9EA4-E5CA2D91A1E4}" type="slidenum">
              <a:rPr lang="en-US" smtClean="0"/>
              <a:t>21</a:t>
            </a:fld>
            <a:endParaRPr lang="en-US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508000" y="1752600"/>
            <a:ext cx="8481888" cy="43799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 classification tree is very similar to a regression tree except that we try to make a </a:t>
            </a:r>
            <a:r>
              <a:rPr lang="en-US" b="1" i="1" dirty="0" smtClean="0"/>
              <a:t>prediction for a categorical rather than continuous Y</a:t>
            </a:r>
            <a:r>
              <a:rPr lang="en-US" dirty="0" smtClean="0"/>
              <a:t>.</a:t>
            </a:r>
          </a:p>
          <a:p>
            <a:r>
              <a:rPr lang="en-US" dirty="0" smtClean="0"/>
              <a:t>For each region (or node) we predict the most common category among the training data within that region.</a:t>
            </a:r>
          </a:p>
          <a:p>
            <a:r>
              <a:rPr lang="en-US" dirty="0" smtClean="0"/>
              <a:t>The tree is grown (i.e. the splits are chosen) in exactly the same way as with a regression tree except that minimizing </a:t>
            </a:r>
            <a:r>
              <a:rPr lang="en-US" b="1" dirty="0" smtClean="0"/>
              <a:t>MSE no longer makes sense</a:t>
            </a:r>
            <a:r>
              <a:rPr lang="en-US" dirty="0" smtClean="0"/>
              <a:t>.</a:t>
            </a:r>
          </a:p>
          <a:p>
            <a:r>
              <a:rPr lang="en-US" dirty="0" smtClean="0"/>
              <a:t>There are several possible </a:t>
            </a:r>
            <a:r>
              <a:rPr lang="en-US" b="1" dirty="0" smtClean="0"/>
              <a:t>different criteria </a:t>
            </a:r>
            <a:r>
              <a:rPr lang="en-US" dirty="0" smtClean="0"/>
              <a:t>to use such as the “</a:t>
            </a:r>
            <a:r>
              <a:rPr lang="en-US" b="1" dirty="0" err="1" smtClean="0"/>
              <a:t>gini</a:t>
            </a:r>
            <a:r>
              <a:rPr lang="en-US" b="1" dirty="0" smtClean="0"/>
              <a:t> index</a:t>
            </a:r>
            <a:r>
              <a:rPr lang="en-US" dirty="0" smtClean="0"/>
              <a:t>” and “</a:t>
            </a:r>
            <a:r>
              <a:rPr lang="en-US" b="1" dirty="0" smtClean="0"/>
              <a:t>cross-entropy</a:t>
            </a:r>
            <a:r>
              <a:rPr lang="en-US" dirty="0" smtClean="0"/>
              <a:t>” but the easiest one to think about is to </a:t>
            </a:r>
            <a:r>
              <a:rPr lang="en-US" b="1" dirty="0" smtClean="0"/>
              <a:t>minimize the error rate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1740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Orange Juice Preference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FCA10-EE3F-AF4E-9EA4-E5CA2D91A1E4}" type="slidenum">
              <a:rPr lang="en-US" smtClean="0"/>
              <a:t>22</a:t>
            </a:fld>
            <a:endParaRPr lang="en-US"/>
          </a:p>
        </p:txBody>
      </p:sp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50" t="9082" b="11201"/>
          <a:stretch>
            <a:fillRect/>
          </a:stretch>
        </p:blipFill>
        <p:spPr bwMode="auto">
          <a:xfrm>
            <a:off x="762000" y="1600200"/>
            <a:ext cx="8153400" cy="504348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6705600" y="2209800"/>
            <a:ext cx="1828800" cy="1328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Training Error Rate = 14.75%</a:t>
            </a:r>
          </a:p>
          <a:p>
            <a:pPr>
              <a:spcBef>
                <a:spcPct val="50000"/>
              </a:spcBef>
            </a:pPr>
            <a:r>
              <a:rPr lang="en-US" dirty="0"/>
              <a:t>Test Error             Rate = 23.6%</a:t>
            </a:r>
          </a:p>
        </p:txBody>
      </p:sp>
    </p:spTree>
    <p:extLst>
      <p:ext uri="{BB962C8B-B14F-4D97-AF65-F5344CB8AC3E}">
        <p14:creationId xmlns:p14="http://schemas.microsoft.com/office/powerpoint/2010/main" val="2367566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000" dirty="0" smtClean="0"/>
              <a:t>Tree Pruning</a:t>
            </a:r>
            <a:endParaRPr lang="en-US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FCA10-EE3F-AF4E-9EA4-E5CA2D91A1E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576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Improving Tree Accuracy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FCA10-EE3F-AF4E-9EA4-E5CA2D91A1E4}" type="slidenum">
              <a:rPr lang="en-US" smtClean="0"/>
              <a:t>24</a:t>
            </a:fld>
            <a:endParaRPr lang="en-US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457200" y="1752600"/>
            <a:ext cx="8001000" cy="43799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 large tree (i.e. one with many terminal nodes) may tend to over fit the training data in a similar way to neural networks without a weight decay.</a:t>
            </a:r>
          </a:p>
          <a:p>
            <a:endParaRPr lang="en-US" dirty="0" smtClean="0"/>
          </a:p>
          <a:p>
            <a:r>
              <a:rPr lang="en-US" dirty="0" smtClean="0"/>
              <a:t>Generally, we can </a:t>
            </a:r>
            <a:r>
              <a:rPr lang="en-US" b="1" dirty="0" smtClean="0"/>
              <a:t>improve accuracy </a:t>
            </a:r>
            <a:r>
              <a:rPr lang="en-US" dirty="0" smtClean="0"/>
              <a:t>by “</a:t>
            </a:r>
            <a:r>
              <a:rPr lang="en-US" b="1" dirty="0" smtClean="0"/>
              <a:t>pruning</a:t>
            </a:r>
            <a:r>
              <a:rPr lang="en-US" dirty="0" smtClean="0"/>
              <a:t>” the tree i.e. </a:t>
            </a:r>
            <a:r>
              <a:rPr lang="en-US" b="1" dirty="0" smtClean="0"/>
              <a:t>cutting off some of the terminal nodes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r>
              <a:rPr lang="en-US" dirty="0" smtClean="0"/>
              <a:t>How do we know how far back to prune the tree? We use </a:t>
            </a:r>
            <a:r>
              <a:rPr lang="en-US" b="1" u="sng" dirty="0" smtClean="0"/>
              <a:t>cross validation </a:t>
            </a:r>
            <a:r>
              <a:rPr lang="en-US" b="1" dirty="0" smtClean="0"/>
              <a:t>to see which tree has the lowest error rate. 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77429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Baseball Players’ Salaries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FCA10-EE3F-AF4E-9EA4-E5CA2D91A1E4}" type="slidenum">
              <a:rPr lang="en-US" smtClean="0"/>
              <a:t>25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5439" y="2443480"/>
            <a:ext cx="6360161" cy="4325940"/>
          </a:xfrm>
          <a:prstGeom prst="rect">
            <a:avLst/>
          </a:prstGeom>
        </p:spPr>
      </p:pic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57200" y="1600200"/>
            <a:ext cx="7853680" cy="1397000"/>
          </a:xfrm>
        </p:spPr>
        <p:txBody>
          <a:bodyPr/>
          <a:lstStyle/>
          <a:p>
            <a:r>
              <a:rPr lang="en-US" dirty="0" smtClean="0"/>
              <a:t>The minimum cross validation error occurs at a tree size of 3</a:t>
            </a:r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3698240" y="2443480"/>
            <a:ext cx="0" cy="399796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1074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</a:t>
            </a:r>
            <a:r>
              <a:rPr lang="en-US" dirty="0"/>
              <a:t>Baseball Players’ Salaries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FCA10-EE3F-AF4E-9EA4-E5CA2D91A1E4}" type="slidenum">
              <a:rPr lang="en-US" smtClean="0"/>
              <a:t>26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480" y="1574799"/>
            <a:ext cx="7548880" cy="4787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258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Baseball Players’ Salaries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820160" cy="4932680"/>
          </a:xfrm>
        </p:spPr>
        <p:txBody>
          <a:bodyPr/>
          <a:lstStyle/>
          <a:p>
            <a:r>
              <a:rPr lang="en-US" dirty="0" smtClean="0"/>
              <a:t>Cross Validation indicated that the minimum MSE is when the tree size is three (i.e. the number of leaf nodes is 3)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FCA10-EE3F-AF4E-9EA4-E5CA2D91A1E4}" type="slidenum">
              <a:rPr lang="en-US" smtClean="0"/>
              <a:t>27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4199" y="2044700"/>
            <a:ext cx="4009473" cy="3604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8575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FCA10-EE3F-AF4E-9EA4-E5CA2D91A1E4}" type="slidenum">
              <a:rPr lang="en-US" smtClean="0"/>
              <a:t>28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Orange Juice Preference</a:t>
            </a:r>
            <a:endParaRPr lang="en-US" dirty="0"/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62" t="8241" r="4366" b="12138"/>
          <a:stretch>
            <a:fillRect/>
          </a:stretch>
        </p:blipFill>
        <p:spPr bwMode="auto">
          <a:xfrm>
            <a:off x="3352800" y="3349625"/>
            <a:ext cx="5791200" cy="35083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50" t="9082" b="11201"/>
          <a:stretch>
            <a:fillRect/>
          </a:stretch>
        </p:blipFill>
        <p:spPr bwMode="auto">
          <a:xfrm>
            <a:off x="304800" y="1905000"/>
            <a:ext cx="3810000" cy="221138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 Box 6"/>
          <p:cNvSpPr txBox="1">
            <a:spLocks noChangeArrowheads="1"/>
          </p:cNvSpPr>
          <p:nvPr/>
        </p:nvSpPr>
        <p:spPr bwMode="auto">
          <a:xfrm>
            <a:off x="228600" y="4538663"/>
            <a:ext cx="2362200" cy="1328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Full Tree Training Error Rate = 14.75%</a:t>
            </a:r>
          </a:p>
          <a:p>
            <a:pPr>
              <a:spcBef>
                <a:spcPct val="50000"/>
              </a:spcBef>
            </a:pPr>
            <a:r>
              <a:rPr lang="en-US"/>
              <a:t>Full Tree Test Error Rate = 23.6%</a:t>
            </a:r>
          </a:p>
        </p:txBody>
      </p:sp>
      <p:sp>
        <p:nvSpPr>
          <p:cNvPr id="10" name="Text Box 7"/>
          <p:cNvSpPr txBox="1">
            <a:spLocks noChangeArrowheads="1"/>
          </p:cNvSpPr>
          <p:nvPr/>
        </p:nvSpPr>
        <p:spPr bwMode="auto">
          <a:xfrm>
            <a:off x="5008880" y="1600200"/>
            <a:ext cx="3525520" cy="7848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 smtClean="0"/>
              <a:t>Pruned Tree</a:t>
            </a:r>
          </a:p>
          <a:p>
            <a:pPr>
              <a:spcBef>
                <a:spcPct val="50000"/>
              </a:spcBef>
            </a:pPr>
            <a:r>
              <a:rPr lang="en-US" dirty="0" smtClean="0"/>
              <a:t>CV Tree Error </a:t>
            </a:r>
            <a:r>
              <a:rPr lang="en-US" dirty="0"/>
              <a:t>Rate = 22.5%</a:t>
            </a:r>
          </a:p>
        </p:txBody>
      </p:sp>
    </p:spTree>
    <p:extLst>
      <p:ext uri="{BB962C8B-B14F-4D97-AF65-F5344CB8AC3E}">
        <p14:creationId xmlns:p14="http://schemas.microsoft.com/office/powerpoint/2010/main" val="4403012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000" dirty="0" smtClean="0"/>
              <a:t>Trees vs. Linear models</a:t>
            </a:r>
            <a:endParaRPr lang="en-US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FCA10-EE3F-AF4E-9EA4-E5CA2D91A1E4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6244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Partitioning Up the Predictor Space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One way to make predictions in a regression problem is to divide the predictor space (i.e. all the possible values for for X</a:t>
            </a:r>
            <a:r>
              <a:rPr lang="en-US" baseline="-25000" dirty="0"/>
              <a:t>1</a:t>
            </a:r>
            <a:r>
              <a:rPr lang="en-US" dirty="0"/>
              <a:t>,X</a:t>
            </a:r>
            <a:r>
              <a:rPr lang="en-US" baseline="-25000" dirty="0"/>
              <a:t>2</a:t>
            </a:r>
            <a:r>
              <a:rPr lang="en-US" dirty="0"/>
              <a:t>,…,</a:t>
            </a:r>
            <a:r>
              <a:rPr lang="en-US" dirty="0" err="1"/>
              <a:t>X</a:t>
            </a:r>
            <a:r>
              <a:rPr lang="en-US" baseline="-25000" dirty="0" err="1"/>
              <a:t>p</a:t>
            </a:r>
            <a:r>
              <a:rPr lang="en-US" dirty="0"/>
              <a:t>) into distinct regions, say R</a:t>
            </a:r>
            <a:r>
              <a:rPr lang="en-US" baseline="-25000" dirty="0"/>
              <a:t>1</a:t>
            </a:r>
            <a:r>
              <a:rPr lang="en-US" dirty="0"/>
              <a:t>, R</a:t>
            </a:r>
            <a:r>
              <a:rPr lang="en-US" baseline="-25000" dirty="0"/>
              <a:t>2</a:t>
            </a:r>
            <a:r>
              <a:rPr lang="en-US" dirty="0"/>
              <a:t>,…,</a:t>
            </a:r>
            <a:r>
              <a:rPr lang="en-US" dirty="0" err="1" smtClean="0"/>
              <a:t>R</a:t>
            </a:r>
            <a:r>
              <a:rPr lang="en-US" baseline="-25000" dirty="0" err="1" smtClean="0"/>
              <a:t>k</a:t>
            </a:r>
            <a:endParaRPr lang="en-US" baseline="-25000" dirty="0" smtClean="0"/>
          </a:p>
          <a:p>
            <a:endParaRPr lang="en-US" baseline="-25000" dirty="0"/>
          </a:p>
          <a:p>
            <a:endParaRPr lang="en-US" dirty="0"/>
          </a:p>
          <a:p>
            <a:r>
              <a:rPr lang="en-US" dirty="0"/>
              <a:t>Then for every X that falls in a particular region (say </a:t>
            </a:r>
            <a:r>
              <a:rPr lang="en-US" dirty="0" err="1"/>
              <a:t>R</a:t>
            </a:r>
            <a:r>
              <a:rPr lang="en-US" baseline="-25000" dirty="0" err="1"/>
              <a:t>j</a:t>
            </a:r>
            <a:r>
              <a:rPr lang="en-US" dirty="0"/>
              <a:t>) we make the same prediction, 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FCA10-EE3F-AF4E-9EA4-E5CA2D91A1E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142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Trees vs. Linear 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3200" dirty="0" smtClean="0"/>
              <a:t>Which model is better?</a:t>
            </a:r>
          </a:p>
          <a:p>
            <a:pPr lvl="1"/>
            <a:r>
              <a:rPr lang="en-US" sz="3200" b="1" dirty="0" smtClean="0"/>
              <a:t>If the relationship </a:t>
            </a:r>
            <a:r>
              <a:rPr lang="en-US" sz="3200" dirty="0" smtClean="0"/>
              <a:t>between the predictors and response is </a:t>
            </a:r>
            <a:r>
              <a:rPr lang="en-US" sz="3200" b="1" dirty="0" smtClean="0"/>
              <a:t>linear</a:t>
            </a:r>
            <a:r>
              <a:rPr lang="en-US" sz="3200" dirty="0" smtClean="0"/>
              <a:t>, then classical linear models such as </a:t>
            </a:r>
            <a:r>
              <a:rPr lang="en-US" sz="3200" b="1" dirty="0" smtClean="0"/>
              <a:t>linear regression would outperform regression trees</a:t>
            </a:r>
          </a:p>
          <a:p>
            <a:pPr lvl="1"/>
            <a:r>
              <a:rPr lang="en-US" sz="3200" dirty="0" smtClean="0"/>
              <a:t>On the other hand, </a:t>
            </a:r>
            <a:r>
              <a:rPr lang="en-US" sz="3200" b="1" dirty="0" smtClean="0"/>
              <a:t>if the relationship </a:t>
            </a:r>
            <a:r>
              <a:rPr lang="en-US" sz="3200" dirty="0" smtClean="0"/>
              <a:t>between the predictors is </a:t>
            </a:r>
            <a:r>
              <a:rPr lang="en-US" sz="3200" b="1" dirty="0" smtClean="0"/>
              <a:t>non-linear</a:t>
            </a:r>
            <a:r>
              <a:rPr lang="en-US" sz="3200" dirty="0" smtClean="0"/>
              <a:t>, then </a:t>
            </a:r>
            <a:r>
              <a:rPr lang="en-US" sz="3200" b="1" dirty="0" smtClean="0"/>
              <a:t>decision trees would outperform classical approaches</a:t>
            </a:r>
            <a:endParaRPr lang="en-US" sz="3200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FCA10-EE3F-AF4E-9EA4-E5CA2D91A1E4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4074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Trees vs. Linear Model: Classification Example 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971448" cy="4876800"/>
          </a:xfrm>
        </p:spPr>
        <p:txBody>
          <a:bodyPr/>
          <a:lstStyle/>
          <a:p>
            <a:r>
              <a:rPr lang="en-US" dirty="0" smtClean="0"/>
              <a:t>Top row: the true decision boundary is linear</a:t>
            </a:r>
          </a:p>
          <a:p>
            <a:pPr lvl="1"/>
            <a:r>
              <a:rPr lang="en-US" dirty="0" smtClean="0"/>
              <a:t>Left: linear model (good)</a:t>
            </a:r>
          </a:p>
          <a:p>
            <a:pPr lvl="1"/>
            <a:r>
              <a:rPr lang="en-US" dirty="0" smtClean="0"/>
              <a:t>Right: decision tree 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Bottom </a:t>
            </a:r>
            <a:r>
              <a:rPr lang="en-US" dirty="0"/>
              <a:t>row: the true decision boundary is </a:t>
            </a:r>
            <a:r>
              <a:rPr lang="en-US" dirty="0" smtClean="0"/>
              <a:t>non-linear</a:t>
            </a:r>
            <a:endParaRPr lang="en-US" dirty="0"/>
          </a:p>
          <a:p>
            <a:pPr lvl="1"/>
            <a:r>
              <a:rPr lang="en-US" dirty="0"/>
              <a:t>Left: linear model </a:t>
            </a:r>
            <a:endParaRPr lang="en-US" dirty="0" smtClean="0"/>
          </a:p>
          <a:p>
            <a:pPr lvl="1"/>
            <a:r>
              <a:rPr lang="en-US" dirty="0" smtClean="0"/>
              <a:t>Right</a:t>
            </a:r>
            <a:r>
              <a:rPr lang="en-US" dirty="0"/>
              <a:t>: decision tree (good)</a:t>
            </a:r>
          </a:p>
          <a:p>
            <a:pPr marL="274320" lvl="1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FCA10-EE3F-AF4E-9EA4-E5CA2D91A1E4}" type="slidenum">
              <a:rPr lang="en-US" smtClean="0"/>
              <a:t>31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9029" y="1600199"/>
            <a:ext cx="4108717" cy="477644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39015" y="3696101"/>
            <a:ext cx="8508731" cy="26805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254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xit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trips(downLeft)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2600" dirty="0" smtClean="0"/>
              <a:t>Advantages and disadvantages of trees</a:t>
            </a:r>
            <a:endParaRPr lang="en-US" sz="2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FCA10-EE3F-AF4E-9EA4-E5CA2D91A1E4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333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Pros and Cons of Decision Trees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Pros: </a:t>
            </a:r>
          </a:p>
          <a:p>
            <a:pPr lvl="1"/>
            <a:r>
              <a:rPr lang="en-US" dirty="0" smtClean="0"/>
              <a:t>Trees are very easy to explain to people (probably even easier than linear regression)</a:t>
            </a:r>
          </a:p>
          <a:p>
            <a:pPr lvl="1"/>
            <a:r>
              <a:rPr lang="en-US" dirty="0" smtClean="0"/>
              <a:t>Trees can be plotted graphically, and are easily interpreted even by non-expert</a:t>
            </a:r>
          </a:p>
          <a:p>
            <a:pPr lvl="1"/>
            <a:r>
              <a:rPr lang="en-US" dirty="0" smtClean="0"/>
              <a:t>They work fine on both classification and regression problems (no need to create dummy variables)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Cons:</a:t>
            </a:r>
          </a:p>
          <a:p>
            <a:pPr lvl="1"/>
            <a:r>
              <a:rPr lang="en-US" dirty="0" smtClean="0"/>
              <a:t>Trees don’t have the same prediction accuracy as some of the more complicated approaches that we examine in this course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FCA10-EE3F-AF4E-9EA4-E5CA2D91A1E4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739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FCA10-EE3F-AF4E-9EA4-E5CA2D91A1E4}" type="slidenum">
              <a:rPr lang="en-US" smtClean="0"/>
              <a:t>34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738" y="616449"/>
            <a:ext cx="8813640" cy="5825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61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600" dirty="0" smtClean="0"/>
              <a:t>Bagging and Random Forests</a:t>
            </a:r>
            <a:endParaRPr lang="en-US" sz="4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Chapter 08 (part 02)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FCA10-EE3F-AF4E-9EA4-E5CA2D91A1E4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388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charset="2"/>
              <a:buChar char="Ø"/>
            </a:pPr>
            <a:r>
              <a:rPr lang="en-US" dirty="0" smtClean="0"/>
              <a:t>Bagging</a:t>
            </a:r>
          </a:p>
          <a:p>
            <a:pPr lvl="1">
              <a:buFont typeface="Wingdings" charset="2"/>
              <a:buChar char="Ø"/>
            </a:pPr>
            <a:r>
              <a:rPr lang="en-US" dirty="0" smtClean="0"/>
              <a:t>Bootstrapping</a:t>
            </a:r>
          </a:p>
          <a:p>
            <a:pPr lvl="1">
              <a:buFont typeface="Wingdings" charset="2"/>
              <a:buChar char="Ø"/>
            </a:pPr>
            <a:r>
              <a:rPr lang="en-US" dirty="0" smtClean="0"/>
              <a:t>Bagging for Regression Trees</a:t>
            </a:r>
          </a:p>
          <a:p>
            <a:pPr lvl="1">
              <a:buFont typeface="Wingdings" charset="2"/>
              <a:buChar char="Ø"/>
            </a:pPr>
            <a:r>
              <a:rPr lang="en-US" dirty="0" smtClean="0"/>
              <a:t>Bagging for Classification Trees</a:t>
            </a:r>
          </a:p>
          <a:p>
            <a:pPr lvl="1">
              <a:buFont typeface="Wingdings" charset="2"/>
              <a:buChar char="Ø"/>
            </a:pPr>
            <a:r>
              <a:rPr lang="en-US" dirty="0" smtClean="0"/>
              <a:t>Out-of-Bag Error Estimation</a:t>
            </a:r>
          </a:p>
          <a:p>
            <a:pPr lvl="1">
              <a:buFont typeface="Wingdings" charset="2"/>
              <a:buChar char="Ø"/>
            </a:pPr>
            <a:r>
              <a:rPr lang="en-US" dirty="0" smtClean="0"/>
              <a:t>Variable Importance: Relative Influence Plots</a:t>
            </a:r>
          </a:p>
          <a:p>
            <a:pPr>
              <a:buFont typeface="Wingdings" charset="2"/>
              <a:buChar char="Ø"/>
            </a:pPr>
            <a:endParaRPr lang="en-US" dirty="0" smtClean="0"/>
          </a:p>
          <a:p>
            <a:pPr>
              <a:buFont typeface="Wingdings" charset="2"/>
              <a:buChar char="Ø"/>
            </a:pPr>
            <a:r>
              <a:rPr lang="en-US" dirty="0" smtClean="0"/>
              <a:t>Random Forests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FCA10-EE3F-AF4E-9EA4-E5CA2D91A1E4}" type="slidenum">
              <a:rPr lang="en-US" smtClean="0"/>
              <a:t>36</a:t>
            </a:fld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09600" y="1475722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9778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000" dirty="0" smtClean="0"/>
              <a:t>bagging</a:t>
            </a:r>
            <a:endParaRPr lang="en-US" sz="4000" dirty="0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FCA10-EE3F-AF4E-9EA4-E5CA2D91A1E4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974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Decision trees discussed earlier suffer from </a:t>
            </a:r>
            <a:r>
              <a:rPr lang="en-US" u="sng" dirty="0" smtClean="0"/>
              <a:t>high variance</a:t>
            </a:r>
            <a:r>
              <a:rPr lang="en-US" dirty="0" smtClean="0"/>
              <a:t>!</a:t>
            </a:r>
          </a:p>
          <a:p>
            <a:pPr lvl="1"/>
            <a:r>
              <a:rPr lang="en-US" dirty="0" smtClean="0"/>
              <a:t>If we randomly split the training data into 2 parts, and fit decision trees on both parts, the results could be quite different</a:t>
            </a:r>
          </a:p>
          <a:p>
            <a:pPr marL="274320" lvl="1" indent="0">
              <a:buNone/>
            </a:pPr>
            <a:endParaRPr lang="en-US" dirty="0" smtClean="0"/>
          </a:p>
          <a:p>
            <a:r>
              <a:rPr lang="en-US" dirty="0" smtClean="0"/>
              <a:t>We would like to have models with low variance, and construct more powerful prediction models</a:t>
            </a:r>
          </a:p>
          <a:p>
            <a:endParaRPr lang="en-US" dirty="0" smtClean="0"/>
          </a:p>
          <a:p>
            <a:r>
              <a:rPr lang="en-US" dirty="0" smtClean="0"/>
              <a:t>To solve this problem, we can use </a:t>
            </a:r>
            <a:r>
              <a:rPr lang="en-US" u="sng" dirty="0" smtClean="0"/>
              <a:t>bagging</a:t>
            </a:r>
            <a:r>
              <a:rPr lang="en-US" dirty="0" smtClean="0"/>
              <a:t> (</a:t>
            </a:r>
            <a:r>
              <a:rPr lang="en-US" b="1" i="1" u="sng" dirty="0" smtClean="0"/>
              <a:t>b</a:t>
            </a:r>
            <a:r>
              <a:rPr lang="en-US" dirty="0" smtClean="0"/>
              <a:t>ootstrap </a:t>
            </a:r>
            <a:r>
              <a:rPr lang="en-US" b="1" i="1" u="sng" dirty="0" smtClean="0"/>
              <a:t>agg</a:t>
            </a:r>
            <a:r>
              <a:rPr lang="en-US" dirty="0" smtClean="0"/>
              <a:t>regat</a:t>
            </a:r>
            <a:r>
              <a:rPr lang="en-US" b="1" i="1" u="sng" dirty="0" smtClean="0"/>
              <a:t>ing</a:t>
            </a:r>
            <a:r>
              <a:rPr lang="en-US" dirty="0" smtClean="0"/>
              <a:t>).</a:t>
            </a:r>
          </a:p>
          <a:p>
            <a:pPr marL="0" indent="0">
              <a:buNone/>
            </a:pPr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FCA10-EE3F-AF4E-9EA4-E5CA2D91A1E4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72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8183"/>
            <a:ext cx="8229600" cy="57523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Bootstrapping is simple! </a:t>
            </a:r>
            <a:endParaRPr lang="en-US" dirty="0"/>
          </a:p>
        </p:txBody>
      </p:sp>
      <p:grpSp>
        <p:nvGrpSpPr>
          <p:cNvPr id="4" name="Group 4"/>
          <p:cNvGrpSpPr>
            <a:grpSpLocks noChangeAspect="1"/>
          </p:cNvGrpSpPr>
          <p:nvPr/>
        </p:nvGrpSpPr>
        <p:grpSpPr bwMode="auto">
          <a:xfrm>
            <a:off x="1308100" y="2217738"/>
            <a:ext cx="5897562" cy="4605337"/>
            <a:chOff x="1085" y="1419"/>
            <a:chExt cx="3715" cy="2901"/>
          </a:xfrm>
        </p:grpSpPr>
        <p:sp>
          <p:nvSpPr>
            <p:cNvPr id="7" name="AutoShape 3"/>
            <p:cNvSpPr>
              <a:spLocks noChangeAspect="1" noChangeArrowheads="1" noTextEdit="1"/>
            </p:cNvSpPr>
            <p:nvPr/>
          </p:nvSpPr>
          <p:spPr bwMode="auto">
            <a:xfrm>
              <a:off x="1085" y="1419"/>
              <a:ext cx="3715" cy="29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8" name="Group 205"/>
            <p:cNvGrpSpPr>
              <a:grpSpLocks/>
            </p:cNvGrpSpPr>
            <p:nvPr/>
          </p:nvGrpSpPr>
          <p:grpSpPr bwMode="auto">
            <a:xfrm>
              <a:off x="1148" y="1220"/>
              <a:ext cx="4316" cy="3103"/>
              <a:chOff x="1148" y="1220"/>
              <a:chExt cx="4316" cy="3103"/>
            </a:xfrm>
          </p:grpSpPr>
          <p:sp>
            <p:nvSpPr>
              <p:cNvPr id="1108" name="Rectangle 6"/>
              <p:cNvSpPr>
                <a:spLocks noChangeArrowheads="1"/>
              </p:cNvSpPr>
              <p:nvPr/>
            </p:nvSpPr>
            <p:spPr bwMode="auto">
              <a:xfrm>
                <a:off x="1621" y="1220"/>
                <a:ext cx="163" cy="1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3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9"/>
                  </a:rPr>
                  <a:t>5.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109" name="Rectangle 7"/>
              <p:cNvSpPr>
                <a:spLocks noChangeArrowheads="1"/>
              </p:cNvSpPr>
              <p:nvPr/>
            </p:nvSpPr>
            <p:spPr bwMode="auto">
              <a:xfrm>
                <a:off x="1799" y="1220"/>
                <a:ext cx="148" cy="1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3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9"/>
                  </a:rPr>
                  <a:t>R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110" name="Rectangle 8"/>
              <p:cNvSpPr>
                <a:spLocks noChangeArrowheads="1"/>
              </p:cNvSpPr>
              <p:nvPr/>
            </p:nvSpPr>
            <p:spPr bwMode="auto">
              <a:xfrm>
                <a:off x="1890" y="1220"/>
                <a:ext cx="127" cy="1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3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9"/>
                  </a:rPr>
                  <a:t>e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111" name="Rectangle 9"/>
              <p:cNvSpPr>
                <a:spLocks noChangeArrowheads="1"/>
              </p:cNvSpPr>
              <p:nvPr/>
            </p:nvSpPr>
            <p:spPr bwMode="auto">
              <a:xfrm>
                <a:off x="1944" y="1220"/>
                <a:ext cx="120" cy="1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300" b="0" i="0" u="none" strike="noStrike" cap="none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9"/>
                  </a:rPr>
                  <a:t>s</a:t>
                </a:r>
                <a:endParaRPr kumimoji="0" lang="en-US" alt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112" name="Rectangle 10"/>
              <p:cNvSpPr>
                <a:spLocks noChangeArrowheads="1"/>
              </p:cNvSpPr>
              <p:nvPr/>
            </p:nvSpPr>
            <p:spPr bwMode="auto">
              <a:xfrm>
                <a:off x="1993" y="1220"/>
                <a:ext cx="233" cy="1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3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9"/>
                  </a:rPr>
                  <a:t>am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113" name="Rectangle 11"/>
              <p:cNvSpPr>
                <a:spLocks noChangeArrowheads="1"/>
              </p:cNvSpPr>
              <p:nvPr/>
            </p:nvSpPr>
            <p:spPr bwMode="auto">
              <a:xfrm>
                <a:off x="2157" y="1220"/>
                <a:ext cx="127" cy="1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3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9"/>
                  </a:rPr>
                  <a:t>p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114" name="Rectangle 12"/>
              <p:cNvSpPr>
                <a:spLocks noChangeArrowheads="1"/>
              </p:cNvSpPr>
              <p:nvPr/>
            </p:nvSpPr>
            <p:spPr bwMode="auto">
              <a:xfrm>
                <a:off x="2190" y="1683"/>
                <a:ext cx="184" cy="1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300" b="0" i="0" u="none" strike="noStrike" cap="none" normalizeH="0" baseline="0" dirty="0" err="1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9"/>
                  </a:rPr>
                  <a:t>lin</a:t>
                </a:r>
                <a:endParaRPr kumimoji="0" lang="en-US" alt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115" name="Rectangle 13"/>
              <p:cNvSpPr>
                <a:spLocks noChangeArrowheads="1"/>
              </p:cNvSpPr>
              <p:nvPr/>
            </p:nvSpPr>
            <p:spPr bwMode="auto">
              <a:xfrm>
                <a:off x="2362" y="1220"/>
                <a:ext cx="127" cy="1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3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9"/>
                  </a:rPr>
                  <a:t>g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116" name="Rectangle 14"/>
              <p:cNvSpPr>
                <a:spLocks noChangeArrowheads="1"/>
              </p:cNvSpPr>
              <p:nvPr/>
            </p:nvSpPr>
            <p:spPr bwMode="auto">
              <a:xfrm>
                <a:off x="2465" y="1220"/>
                <a:ext cx="233" cy="1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300" b="0" i="0" u="none" strike="noStrike" cap="none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9"/>
                  </a:rPr>
                  <a:t>Me</a:t>
                </a:r>
                <a:endParaRPr kumimoji="0" lang="en-US" alt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117" name="Rectangle 15"/>
              <p:cNvSpPr>
                <a:spLocks noChangeArrowheads="1"/>
              </p:cNvSpPr>
              <p:nvPr/>
            </p:nvSpPr>
            <p:spPr bwMode="auto">
              <a:xfrm>
                <a:off x="2631" y="1220"/>
                <a:ext cx="0" cy="1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alt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119" name="Rectangle 17"/>
              <p:cNvSpPr>
                <a:spLocks noChangeArrowheads="1"/>
              </p:cNvSpPr>
              <p:nvPr/>
            </p:nvSpPr>
            <p:spPr bwMode="auto">
              <a:xfrm>
                <a:off x="2749" y="1220"/>
                <a:ext cx="127" cy="1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3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9"/>
                  </a:rPr>
                  <a:t>o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120" name="Rectangle 18"/>
              <p:cNvSpPr>
                <a:spLocks noChangeArrowheads="1"/>
              </p:cNvSpPr>
              <p:nvPr/>
            </p:nvSpPr>
            <p:spPr bwMode="auto">
              <a:xfrm>
                <a:off x="2813" y="1220"/>
                <a:ext cx="127" cy="1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3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9"/>
                  </a:rPr>
                  <a:t>d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121" name="Rectangle 19"/>
              <p:cNvSpPr>
                <a:spLocks noChangeArrowheads="1"/>
              </p:cNvSpPr>
              <p:nvPr/>
            </p:nvSpPr>
            <p:spPr bwMode="auto">
              <a:xfrm>
                <a:off x="2882" y="1220"/>
                <a:ext cx="120" cy="1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3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9"/>
                  </a:rPr>
                  <a:t>s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122" name="Freeform 20"/>
              <p:cNvSpPr>
                <a:spLocks/>
              </p:cNvSpPr>
              <p:nvPr/>
            </p:nvSpPr>
            <p:spPr bwMode="auto">
              <a:xfrm>
                <a:off x="1148" y="1488"/>
                <a:ext cx="4316" cy="2835"/>
              </a:xfrm>
              <a:custGeom>
                <a:avLst/>
                <a:gdLst>
                  <a:gd name="T0" fmla="*/ 0 w 4303"/>
                  <a:gd name="T1" fmla="*/ 3227 h 3227"/>
                  <a:gd name="T2" fmla="*/ 0 w 4303"/>
                  <a:gd name="T3" fmla="*/ 3227 h 3227"/>
                  <a:gd name="T4" fmla="*/ 4303 w 4303"/>
                  <a:gd name="T5" fmla="*/ 3227 h 3227"/>
                  <a:gd name="T6" fmla="*/ 4303 w 4303"/>
                  <a:gd name="T7" fmla="*/ 0 h 3227"/>
                  <a:gd name="T8" fmla="*/ 0 w 4303"/>
                  <a:gd name="T9" fmla="*/ 0 h 3227"/>
                  <a:gd name="T10" fmla="*/ 0 w 4303"/>
                  <a:gd name="T11" fmla="*/ 3227 h 3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303" h="3227">
                    <a:moveTo>
                      <a:pt x="0" y="3227"/>
                    </a:moveTo>
                    <a:lnTo>
                      <a:pt x="0" y="3227"/>
                    </a:lnTo>
                    <a:lnTo>
                      <a:pt x="4303" y="3227"/>
                    </a:lnTo>
                    <a:lnTo>
                      <a:pt x="4303" y="0"/>
                    </a:lnTo>
                    <a:lnTo>
                      <a:pt x="0" y="0"/>
                    </a:lnTo>
                    <a:lnTo>
                      <a:pt x="0" y="3227"/>
                    </a:lnTo>
                    <a:close/>
                  </a:path>
                </a:pathLst>
              </a:custGeom>
              <a:solidFill>
                <a:srgbClr val="FEFEFE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23" name="Rectangle 21"/>
              <p:cNvSpPr>
                <a:spLocks noChangeArrowheads="1"/>
              </p:cNvSpPr>
              <p:nvPr/>
            </p:nvSpPr>
            <p:spPr bwMode="auto">
              <a:xfrm>
                <a:off x="1792" y="3017"/>
                <a:ext cx="99" cy="1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200" b="0" i="0" u="none" strike="noStrike" cap="none" normalizeH="0" baseline="0" smtClean="0">
                    <a:ln>
                      <a:noFill/>
                    </a:ln>
                    <a:solidFill>
                      <a:srgbClr val="080909"/>
                    </a:solidFill>
                    <a:effectLst/>
                    <a:latin typeface="Times New Roman" panose="02020603050405020304" pitchFamily="18" charset="0"/>
                  </a:rPr>
                  <a:t>2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124" name="Rectangle 22"/>
              <p:cNvSpPr>
                <a:spLocks noChangeArrowheads="1"/>
              </p:cNvSpPr>
              <p:nvPr/>
            </p:nvSpPr>
            <p:spPr bwMode="auto">
              <a:xfrm>
                <a:off x="1845" y="3017"/>
                <a:ext cx="71" cy="1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200" b="0" i="0" u="none" strike="noStrike" cap="none" normalizeH="0" baseline="0" smtClean="0">
                    <a:ln>
                      <a:noFill/>
                    </a:ln>
                    <a:solidFill>
                      <a:srgbClr val="080909"/>
                    </a:solidFill>
                    <a:effectLst/>
                    <a:latin typeface="Times New Roman" panose="02020603050405020304" pitchFamily="18" charset="0"/>
                  </a:rPr>
                  <a:t>.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125" name="Rectangle 23"/>
              <p:cNvSpPr>
                <a:spLocks noChangeArrowheads="1"/>
              </p:cNvSpPr>
              <p:nvPr/>
            </p:nvSpPr>
            <p:spPr bwMode="auto">
              <a:xfrm>
                <a:off x="1872" y="3017"/>
                <a:ext cx="99" cy="1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200" b="0" i="0" u="none" strike="noStrike" cap="none" normalizeH="0" baseline="0" smtClean="0">
                    <a:ln>
                      <a:noFill/>
                    </a:ln>
                    <a:solidFill>
                      <a:srgbClr val="080909"/>
                    </a:solidFill>
                    <a:effectLst/>
                    <a:latin typeface="Times New Roman" panose="02020603050405020304" pitchFamily="18" charset="0"/>
                  </a:rPr>
                  <a:t>8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126" name="Rectangle 24"/>
              <p:cNvSpPr>
                <a:spLocks noChangeArrowheads="1"/>
              </p:cNvSpPr>
              <p:nvPr/>
            </p:nvSpPr>
            <p:spPr bwMode="auto">
              <a:xfrm>
                <a:off x="1926" y="3017"/>
                <a:ext cx="71" cy="1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200" b="0" i="0" u="none" strike="noStrike" cap="none" normalizeH="0" baseline="0" smtClean="0">
                    <a:ln>
                      <a:noFill/>
                    </a:ln>
                    <a:solidFill>
                      <a:srgbClr val="080909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127" name="Rectangle 25"/>
              <p:cNvSpPr>
                <a:spLocks noChangeArrowheads="1"/>
              </p:cNvSpPr>
              <p:nvPr/>
            </p:nvSpPr>
            <p:spPr bwMode="auto">
              <a:xfrm>
                <a:off x="1516" y="3017"/>
                <a:ext cx="99" cy="1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200" b="0" i="0" u="none" strike="noStrike" cap="none" normalizeH="0" baseline="0" smtClean="0">
                    <a:ln>
                      <a:noFill/>
                    </a:ln>
                    <a:solidFill>
                      <a:srgbClr val="080909"/>
                    </a:solidFill>
                    <a:effectLst/>
                    <a:latin typeface="Times New Roman" panose="02020603050405020304" pitchFamily="18" charset="0"/>
                  </a:rPr>
                  <a:t>5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128" name="Rectangle 26"/>
              <p:cNvSpPr>
                <a:spLocks noChangeArrowheads="1"/>
              </p:cNvSpPr>
              <p:nvPr/>
            </p:nvSpPr>
            <p:spPr bwMode="auto">
              <a:xfrm>
                <a:off x="1570" y="3017"/>
                <a:ext cx="71" cy="1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200" b="0" i="0" u="none" strike="noStrike" cap="none" normalizeH="0" baseline="0" smtClean="0">
                    <a:ln>
                      <a:noFill/>
                    </a:ln>
                    <a:solidFill>
                      <a:srgbClr val="080909"/>
                    </a:solidFill>
                    <a:effectLst/>
                    <a:latin typeface="Times New Roman" panose="02020603050405020304" pitchFamily="18" charset="0"/>
                  </a:rPr>
                  <a:t>.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129" name="Rectangle 27"/>
              <p:cNvSpPr>
                <a:spLocks noChangeArrowheads="1"/>
              </p:cNvSpPr>
              <p:nvPr/>
            </p:nvSpPr>
            <p:spPr bwMode="auto">
              <a:xfrm>
                <a:off x="1596" y="3017"/>
                <a:ext cx="99" cy="1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200" b="0" i="0" u="none" strike="noStrike" cap="none" normalizeH="0" baseline="0" smtClean="0">
                    <a:ln>
                      <a:noFill/>
                    </a:ln>
                    <a:solidFill>
                      <a:srgbClr val="080909"/>
                    </a:solidFill>
                    <a:effectLst/>
                    <a:latin typeface="Times New Roman" panose="02020603050405020304" pitchFamily="18" charset="0"/>
                  </a:rPr>
                  <a:t>3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130" name="Rectangle 28"/>
              <p:cNvSpPr>
                <a:spLocks noChangeArrowheads="1"/>
              </p:cNvSpPr>
              <p:nvPr/>
            </p:nvSpPr>
            <p:spPr bwMode="auto">
              <a:xfrm>
                <a:off x="1651" y="3017"/>
                <a:ext cx="71" cy="1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200" b="0" i="0" u="none" strike="noStrike" cap="none" normalizeH="0" baseline="0" smtClean="0">
                    <a:ln>
                      <a:noFill/>
                    </a:ln>
                    <a:solidFill>
                      <a:srgbClr val="080909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131" name="Rectangle 29"/>
              <p:cNvSpPr>
                <a:spLocks noChangeArrowheads="1"/>
              </p:cNvSpPr>
              <p:nvPr/>
            </p:nvSpPr>
            <p:spPr bwMode="auto">
              <a:xfrm>
                <a:off x="1228" y="3017"/>
                <a:ext cx="99" cy="1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200" b="0" i="0" u="none" strike="noStrike" cap="none" normalizeH="0" baseline="0" smtClean="0">
                    <a:ln>
                      <a:noFill/>
                    </a:ln>
                    <a:solidFill>
                      <a:srgbClr val="080909"/>
                    </a:solidFill>
                    <a:effectLst/>
                    <a:latin typeface="Times New Roman" panose="02020603050405020304" pitchFamily="18" charset="0"/>
                  </a:rPr>
                  <a:t>3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132" name="Rectangle 30"/>
              <p:cNvSpPr>
                <a:spLocks noChangeArrowheads="1"/>
              </p:cNvSpPr>
              <p:nvPr/>
            </p:nvSpPr>
            <p:spPr bwMode="auto">
              <a:xfrm>
                <a:off x="1283" y="3017"/>
                <a:ext cx="71" cy="1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200" b="0" i="0" u="none" strike="noStrike" cap="none" normalizeH="0" baseline="0" smtClean="0">
                    <a:ln>
                      <a:noFill/>
                    </a:ln>
                    <a:solidFill>
                      <a:srgbClr val="080909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133" name="Rectangle 31"/>
              <p:cNvSpPr>
                <a:spLocks noChangeArrowheads="1"/>
              </p:cNvSpPr>
              <p:nvPr/>
            </p:nvSpPr>
            <p:spPr bwMode="auto">
              <a:xfrm>
                <a:off x="1792" y="2866"/>
                <a:ext cx="99" cy="1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200" b="0" i="0" u="none" strike="noStrike" cap="none" normalizeH="0" baseline="0" smtClean="0">
                    <a:ln>
                      <a:noFill/>
                    </a:ln>
                    <a:solidFill>
                      <a:srgbClr val="080909"/>
                    </a:solidFill>
                    <a:effectLst/>
                    <a:latin typeface="Times New Roman" panose="02020603050405020304" pitchFamily="18" charset="0"/>
                  </a:rPr>
                  <a:t>1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134" name="Rectangle 32"/>
              <p:cNvSpPr>
                <a:spLocks noChangeArrowheads="1"/>
              </p:cNvSpPr>
              <p:nvPr/>
            </p:nvSpPr>
            <p:spPr bwMode="auto">
              <a:xfrm>
                <a:off x="1845" y="2866"/>
                <a:ext cx="71" cy="1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200" b="0" i="0" u="none" strike="noStrike" cap="none" normalizeH="0" baseline="0" smtClean="0">
                    <a:ln>
                      <a:noFill/>
                    </a:ln>
                    <a:solidFill>
                      <a:srgbClr val="080909"/>
                    </a:solidFill>
                    <a:effectLst/>
                    <a:latin typeface="Times New Roman" panose="02020603050405020304" pitchFamily="18" charset="0"/>
                  </a:rPr>
                  <a:t>.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135" name="Rectangle 33"/>
              <p:cNvSpPr>
                <a:spLocks noChangeArrowheads="1"/>
              </p:cNvSpPr>
              <p:nvPr/>
            </p:nvSpPr>
            <p:spPr bwMode="auto">
              <a:xfrm>
                <a:off x="1872" y="2866"/>
                <a:ext cx="99" cy="1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200" b="0" i="0" u="none" strike="noStrike" cap="none" normalizeH="0" baseline="0" smtClean="0">
                    <a:ln>
                      <a:noFill/>
                    </a:ln>
                    <a:solidFill>
                      <a:srgbClr val="080909"/>
                    </a:solidFill>
                    <a:effectLst/>
                    <a:latin typeface="Times New Roman" panose="02020603050405020304" pitchFamily="18" charset="0"/>
                  </a:rPr>
                  <a:t>1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136" name="Rectangle 34"/>
              <p:cNvSpPr>
                <a:spLocks noChangeArrowheads="1"/>
              </p:cNvSpPr>
              <p:nvPr/>
            </p:nvSpPr>
            <p:spPr bwMode="auto">
              <a:xfrm>
                <a:off x="1926" y="2866"/>
                <a:ext cx="71" cy="1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200" b="0" i="0" u="none" strike="noStrike" cap="none" normalizeH="0" baseline="0" smtClean="0">
                    <a:ln>
                      <a:noFill/>
                    </a:ln>
                    <a:solidFill>
                      <a:srgbClr val="080909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137" name="Rectangle 35"/>
              <p:cNvSpPr>
                <a:spLocks noChangeArrowheads="1"/>
              </p:cNvSpPr>
              <p:nvPr/>
            </p:nvSpPr>
            <p:spPr bwMode="auto">
              <a:xfrm>
                <a:off x="1516" y="2866"/>
                <a:ext cx="99" cy="1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200" b="0" i="0" u="none" strike="noStrike" cap="none" normalizeH="0" baseline="0" smtClean="0">
                    <a:ln>
                      <a:noFill/>
                    </a:ln>
                    <a:solidFill>
                      <a:srgbClr val="080909"/>
                    </a:solidFill>
                    <a:effectLst/>
                    <a:latin typeface="Times New Roman" panose="02020603050405020304" pitchFamily="18" charset="0"/>
                  </a:rPr>
                  <a:t>2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138" name="Rectangle 36"/>
              <p:cNvSpPr>
                <a:spLocks noChangeArrowheads="1"/>
              </p:cNvSpPr>
              <p:nvPr/>
            </p:nvSpPr>
            <p:spPr bwMode="auto">
              <a:xfrm>
                <a:off x="1570" y="2866"/>
                <a:ext cx="71" cy="1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200" b="0" i="0" u="none" strike="noStrike" cap="none" normalizeH="0" baseline="0" smtClean="0">
                    <a:ln>
                      <a:noFill/>
                    </a:ln>
                    <a:solidFill>
                      <a:srgbClr val="080909"/>
                    </a:solidFill>
                    <a:effectLst/>
                    <a:latin typeface="Times New Roman" panose="02020603050405020304" pitchFamily="18" charset="0"/>
                  </a:rPr>
                  <a:t>.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139" name="Rectangle 37"/>
              <p:cNvSpPr>
                <a:spLocks noChangeArrowheads="1"/>
              </p:cNvSpPr>
              <p:nvPr/>
            </p:nvSpPr>
            <p:spPr bwMode="auto">
              <a:xfrm>
                <a:off x="1596" y="2866"/>
                <a:ext cx="99" cy="1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200" b="0" i="0" u="none" strike="noStrike" cap="none" normalizeH="0" baseline="0" smtClean="0">
                    <a:ln>
                      <a:noFill/>
                    </a:ln>
                    <a:solidFill>
                      <a:srgbClr val="080909"/>
                    </a:solidFill>
                    <a:effectLst/>
                    <a:latin typeface="Times New Roman" panose="02020603050405020304" pitchFamily="18" charset="0"/>
                  </a:rPr>
                  <a:t>1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140" name="Rectangle 38"/>
              <p:cNvSpPr>
                <a:spLocks noChangeArrowheads="1"/>
              </p:cNvSpPr>
              <p:nvPr/>
            </p:nvSpPr>
            <p:spPr bwMode="auto">
              <a:xfrm>
                <a:off x="1651" y="2866"/>
                <a:ext cx="71" cy="1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200" b="0" i="0" u="none" strike="noStrike" cap="none" normalizeH="0" baseline="0" smtClean="0">
                    <a:ln>
                      <a:noFill/>
                    </a:ln>
                    <a:solidFill>
                      <a:srgbClr val="080909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141" name="Rectangle 39"/>
              <p:cNvSpPr>
                <a:spLocks noChangeArrowheads="1"/>
              </p:cNvSpPr>
              <p:nvPr/>
            </p:nvSpPr>
            <p:spPr bwMode="auto">
              <a:xfrm>
                <a:off x="1228" y="2866"/>
                <a:ext cx="99" cy="1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200" b="0" i="0" u="none" strike="noStrike" cap="none" normalizeH="0" baseline="0" smtClean="0">
                    <a:ln>
                      <a:noFill/>
                    </a:ln>
                    <a:solidFill>
                      <a:srgbClr val="080909"/>
                    </a:solidFill>
                    <a:effectLst/>
                    <a:latin typeface="Times New Roman" panose="02020603050405020304" pitchFamily="18" charset="0"/>
                  </a:rPr>
                  <a:t>2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142" name="Rectangle 40"/>
              <p:cNvSpPr>
                <a:spLocks noChangeArrowheads="1"/>
              </p:cNvSpPr>
              <p:nvPr/>
            </p:nvSpPr>
            <p:spPr bwMode="auto">
              <a:xfrm>
                <a:off x="1283" y="2866"/>
                <a:ext cx="71" cy="1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200" b="0" i="0" u="none" strike="noStrike" cap="none" normalizeH="0" baseline="0" smtClean="0">
                    <a:ln>
                      <a:noFill/>
                    </a:ln>
                    <a:solidFill>
                      <a:srgbClr val="080909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143" name="Rectangle 41"/>
              <p:cNvSpPr>
                <a:spLocks noChangeArrowheads="1"/>
              </p:cNvSpPr>
              <p:nvPr/>
            </p:nvSpPr>
            <p:spPr bwMode="auto">
              <a:xfrm>
                <a:off x="1792" y="2715"/>
                <a:ext cx="99" cy="1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200" b="0" i="0" u="none" strike="noStrike" cap="none" normalizeH="0" baseline="0" smtClean="0">
                    <a:ln>
                      <a:noFill/>
                    </a:ln>
                    <a:solidFill>
                      <a:srgbClr val="080909"/>
                    </a:solidFill>
                    <a:effectLst/>
                    <a:latin typeface="Times New Roman" panose="02020603050405020304" pitchFamily="18" charset="0"/>
                  </a:rPr>
                  <a:t>2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144" name="Rectangle 42"/>
              <p:cNvSpPr>
                <a:spLocks noChangeArrowheads="1"/>
              </p:cNvSpPr>
              <p:nvPr/>
            </p:nvSpPr>
            <p:spPr bwMode="auto">
              <a:xfrm>
                <a:off x="1845" y="2715"/>
                <a:ext cx="71" cy="1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200" b="0" i="0" u="none" strike="noStrike" cap="none" normalizeH="0" baseline="0" smtClean="0">
                    <a:ln>
                      <a:noFill/>
                    </a:ln>
                    <a:solidFill>
                      <a:srgbClr val="080909"/>
                    </a:solidFill>
                    <a:effectLst/>
                    <a:latin typeface="Times New Roman" panose="02020603050405020304" pitchFamily="18" charset="0"/>
                  </a:rPr>
                  <a:t>.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145" name="Rectangle 43"/>
              <p:cNvSpPr>
                <a:spLocks noChangeArrowheads="1"/>
              </p:cNvSpPr>
              <p:nvPr/>
            </p:nvSpPr>
            <p:spPr bwMode="auto">
              <a:xfrm>
                <a:off x="1872" y="2715"/>
                <a:ext cx="99" cy="1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200" b="0" i="0" u="none" strike="noStrike" cap="none" normalizeH="0" baseline="0" smtClean="0">
                    <a:ln>
                      <a:noFill/>
                    </a:ln>
                    <a:solidFill>
                      <a:srgbClr val="080909"/>
                    </a:solidFill>
                    <a:effectLst/>
                    <a:latin typeface="Times New Roman" panose="02020603050405020304" pitchFamily="18" charset="0"/>
                  </a:rPr>
                  <a:t>4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146" name="Rectangle 44"/>
              <p:cNvSpPr>
                <a:spLocks noChangeArrowheads="1"/>
              </p:cNvSpPr>
              <p:nvPr/>
            </p:nvSpPr>
            <p:spPr bwMode="auto">
              <a:xfrm>
                <a:off x="1926" y="2715"/>
                <a:ext cx="71" cy="1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200" b="0" i="0" u="none" strike="noStrike" cap="none" normalizeH="0" baseline="0" smtClean="0">
                    <a:ln>
                      <a:noFill/>
                    </a:ln>
                    <a:solidFill>
                      <a:srgbClr val="080909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147" name="Rectangle 45"/>
              <p:cNvSpPr>
                <a:spLocks noChangeArrowheads="1"/>
              </p:cNvSpPr>
              <p:nvPr/>
            </p:nvSpPr>
            <p:spPr bwMode="auto">
              <a:xfrm>
                <a:off x="1516" y="2715"/>
                <a:ext cx="99" cy="1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200" b="0" i="0" u="none" strike="noStrike" cap="none" normalizeH="0" baseline="0" smtClean="0">
                    <a:ln>
                      <a:noFill/>
                    </a:ln>
                    <a:solidFill>
                      <a:srgbClr val="080909"/>
                    </a:solidFill>
                    <a:effectLst/>
                    <a:latin typeface="Times New Roman" panose="02020603050405020304" pitchFamily="18" charset="0"/>
                  </a:rPr>
                  <a:t>4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148" name="Rectangle 46"/>
              <p:cNvSpPr>
                <a:spLocks noChangeArrowheads="1"/>
              </p:cNvSpPr>
              <p:nvPr/>
            </p:nvSpPr>
            <p:spPr bwMode="auto">
              <a:xfrm>
                <a:off x="1570" y="2715"/>
                <a:ext cx="71" cy="1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200" b="0" i="0" u="none" strike="noStrike" cap="none" normalizeH="0" baseline="0" smtClean="0">
                    <a:ln>
                      <a:noFill/>
                    </a:ln>
                    <a:solidFill>
                      <a:srgbClr val="080909"/>
                    </a:solidFill>
                    <a:effectLst/>
                    <a:latin typeface="Times New Roman" panose="02020603050405020304" pitchFamily="18" charset="0"/>
                  </a:rPr>
                  <a:t>.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149" name="Rectangle 47"/>
              <p:cNvSpPr>
                <a:spLocks noChangeArrowheads="1"/>
              </p:cNvSpPr>
              <p:nvPr/>
            </p:nvSpPr>
            <p:spPr bwMode="auto">
              <a:xfrm>
                <a:off x="1596" y="2715"/>
                <a:ext cx="99" cy="1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200" b="0" i="0" u="none" strike="noStrike" cap="none" normalizeH="0" baseline="0" smtClean="0">
                    <a:ln>
                      <a:noFill/>
                    </a:ln>
                    <a:solidFill>
                      <a:srgbClr val="080909"/>
                    </a:solidFill>
                    <a:effectLst/>
                    <a:latin typeface="Times New Roman" panose="02020603050405020304" pitchFamily="18" charset="0"/>
                  </a:rPr>
                  <a:t>3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150" name="Rectangle 48"/>
              <p:cNvSpPr>
                <a:spLocks noChangeArrowheads="1"/>
              </p:cNvSpPr>
              <p:nvPr/>
            </p:nvSpPr>
            <p:spPr bwMode="auto">
              <a:xfrm>
                <a:off x="1651" y="2715"/>
                <a:ext cx="71" cy="1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200" b="0" i="0" u="none" strike="noStrike" cap="none" normalizeH="0" baseline="0" smtClean="0">
                    <a:ln>
                      <a:noFill/>
                    </a:ln>
                    <a:solidFill>
                      <a:srgbClr val="080909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151" name="Rectangle 49"/>
              <p:cNvSpPr>
                <a:spLocks noChangeArrowheads="1"/>
              </p:cNvSpPr>
              <p:nvPr/>
            </p:nvSpPr>
            <p:spPr bwMode="auto">
              <a:xfrm>
                <a:off x="1228" y="2715"/>
                <a:ext cx="99" cy="1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200" b="0" i="0" u="none" strike="noStrike" cap="none" normalizeH="0" baseline="0" smtClean="0">
                    <a:ln>
                      <a:noFill/>
                    </a:ln>
                    <a:solidFill>
                      <a:srgbClr val="080909"/>
                    </a:solidFill>
                    <a:effectLst/>
                    <a:latin typeface="Times New Roman" panose="02020603050405020304" pitchFamily="18" charset="0"/>
                  </a:rPr>
                  <a:t>1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152" name="Rectangle 50"/>
              <p:cNvSpPr>
                <a:spLocks noChangeArrowheads="1"/>
              </p:cNvSpPr>
              <p:nvPr/>
            </p:nvSpPr>
            <p:spPr bwMode="auto">
              <a:xfrm>
                <a:off x="1283" y="2715"/>
                <a:ext cx="71" cy="1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200" b="0" i="0" u="none" strike="noStrike" cap="none" normalizeH="0" baseline="0" smtClean="0">
                    <a:ln>
                      <a:noFill/>
                    </a:ln>
                    <a:solidFill>
                      <a:srgbClr val="080909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153" name="Rectangle 51"/>
              <p:cNvSpPr>
                <a:spLocks noChangeArrowheads="1"/>
              </p:cNvSpPr>
              <p:nvPr/>
            </p:nvSpPr>
            <p:spPr bwMode="auto">
              <a:xfrm>
                <a:off x="1792" y="2463"/>
                <a:ext cx="123" cy="1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200" b="0" i="0" u="none" strike="noStrike" cap="none" normalizeH="0" baseline="0" smtClean="0">
                    <a:ln>
                      <a:noFill/>
                    </a:ln>
                    <a:solidFill>
                      <a:srgbClr val="080909"/>
                    </a:solidFill>
                    <a:effectLst/>
                    <a:latin typeface="Times New Roman" panose="02020603050405020304" pitchFamily="18" charset="0"/>
                  </a:rPr>
                  <a:t>Y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154" name="Rectangle 52"/>
              <p:cNvSpPr>
                <a:spLocks noChangeArrowheads="1"/>
              </p:cNvSpPr>
              <p:nvPr/>
            </p:nvSpPr>
            <p:spPr bwMode="auto">
              <a:xfrm>
                <a:off x="1865" y="2463"/>
                <a:ext cx="71" cy="1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200" b="0" i="0" u="none" strike="noStrike" cap="none" normalizeH="0" baseline="0" smtClean="0">
                    <a:ln>
                      <a:noFill/>
                    </a:ln>
                    <a:solidFill>
                      <a:srgbClr val="080909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155" name="Rectangle 53"/>
              <p:cNvSpPr>
                <a:spLocks noChangeArrowheads="1"/>
              </p:cNvSpPr>
              <p:nvPr/>
            </p:nvSpPr>
            <p:spPr bwMode="auto">
              <a:xfrm>
                <a:off x="1516" y="2463"/>
                <a:ext cx="123" cy="1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200" b="0" i="0" u="none" strike="noStrike" cap="none" normalizeH="0" baseline="0" smtClean="0">
                    <a:ln>
                      <a:noFill/>
                    </a:ln>
                    <a:solidFill>
                      <a:srgbClr val="080909"/>
                    </a:solidFill>
                    <a:effectLst/>
                    <a:latin typeface="Times New Roman" panose="02020603050405020304" pitchFamily="18" charset="0"/>
                  </a:rPr>
                  <a:t>X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156" name="Rectangle 54"/>
              <p:cNvSpPr>
                <a:spLocks noChangeArrowheads="1"/>
              </p:cNvSpPr>
              <p:nvPr/>
            </p:nvSpPr>
            <p:spPr bwMode="auto">
              <a:xfrm>
                <a:off x="1593" y="2463"/>
                <a:ext cx="71" cy="1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200" b="0" i="0" u="none" strike="noStrike" cap="none" normalizeH="0" baseline="0" smtClean="0">
                    <a:ln>
                      <a:noFill/>
                    </a:ln>
                    <a:solidFill>
                      <a:srgbClr val="080909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157" name="Rectangle 55"/>
              <p:cNvSpPr>
                <a:spLocks noChangeArrowheads="1"/>
              </p:cNvSpPr>
              <p:nvPr/>
            </p:nvSpPr>
            <p:spPr bwMode="auto">
              <a:xfrm>
                <a:off x="1228" y="2463"/>
                <a:ext cx="123" cy="1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200" b="0" i="0" u="none" strike="noStrike" cap="none" normalizeH="0" baseline="0" smtClean="0">
                    <a:ln>
                      <a:noFill/>
                    </a:ln>
                    <a:solidFill>
                      <a:srgbClr val="080909"/>
                    </a:solidFill>
                    <a:effectLst/>
                    <a:latin typeface="Times New Roman" panose="02020603050405020304" pitchFamily="18" charset="0"/>
                  </a:rPr>
                  <a:t>O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158" name="Rectangle 56"/>
              <p:cNvSpPr>
                <a:spLocks noChangeArrowheads="1"/>
              </p:cNvSpPr>
              <p:nvPr/>
            </p:nvSpPr>
            <p:spPr bwMode="auto">
              <a:xfrm>
                <a:off x="1306" y="2463"/>
                <a:ext cx="99" cy="1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200" b="0" i="0" u="none" strike="noStrike" cap="none" normalizeH="0" baseline="0" smtClean="0">
                    <a:ln>
                      <a:noFill/>
                    </a:ln>
                    <a:solidFill>
                      <a:srgbClr val="080909"/>
                    </a:solidFill>
                    <a:effectLst/>
                    <a:latin typeface="Times New Roman" panose="02020603050405020304" pitchFamily="18" charset="0"/>
                  </a:rPr>
                  <a:t>b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159" name="Rectangle 57"/>
              <p:cNvSpPr>
                <a:spLocks noChangeArrowheads="1"/>
              </p:cNvSpPr>
              <p:nvPr/>
            </p:nvSpPr>
            <p:spPr bwMode="auto">
              <a:xfrm>
                <a:off x="1360" y="2463"/>
                <a:ext cx="87" cy="1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200" b="0" i="0" u="none" strike="noStrike" cap="none" normalizeH="0" baseline="0" smtClean="0">
                    <a:ln>
                      <a:noFill/>
                    </a:ln>
                    <a:solidFill>
                      <a:srgbClr val="080909"/>
                    </a:solidFill>
                    <a:effectLst/>
                    <a:latin typeface="Times New Roman" panose="02020603050405020304" pitchFamily="18" charset="0"/>
                  </a:rPr>
                  <a:t>s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160" name="Rectangle 58"/>
              <p:cNvSpPr>
                <a:spLocks noChangeArrowheads="1"/>
              </p:cNvSpPr>
              <p:nvPr/>
            </p:nvSpPr>
            <p:spPr bwMode="auto">
              <a:xfrm>
                <a:off x="1402" y="2463"/>
                <a:ext cx="71" cy="1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200" b="0" i="0" u="none" strike="noStrike" cap="none" normalizeH="0" baseline="0" smtClean="0">
                    <a:ln>
                      <a:noFill/>
                    </a:ln>
                    <a:solidFill>
                      <a:srgbClr val="080909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161" name="Freeform 59"/>
              <p:cNvSpPr>
                <a:spLocks/>
              </p:cNvSpPr>
              <p:nvPr/>
            </p:nvSpPr>
            <p:spPr bwMode="auto">
              <a:xfrm>
                <a:off x="1184" y="2433"/>
                <a:ext cx="792" cy="0"/>
              </a:xfrm>
              <a:custGeom>
                <a:avLst/>
                <a:gdLst>
                  <a:gd name="T0" fmla="*/ 0 w 789"/>
                  <a:gd name="T1" fmla="*/ 0 w 789"/>
                  <a:gd name="T2" fmla="*/ 789 w 789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789">
                    <a:moveTo>
                      <a:pt x="0" y="0"/>
                    </a:moveTo>
                    <a:lnTo>
                      <a:pt x="0" y="0"/>
                    </a:lnTo>
                    <a:lnTo>
                      <a:pt x="789" y="0"/>
                    </a:lnTo>
                  </a:path>
                </a:pathLst>
              </a:custGeom>
              <a:noFill/>
              <a:ln w="20638" cap="sq">
                <a:solidFill>
                  <a:srgbClr val="080909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2" name="Freeform 60"/>
              <p:cNvSpPr>
                <a:spLocks/>
              </p:cNvSpPr>
              <p:nvPr/>
            </p:nvSpPr>
            <p:spPr bwMode="auto">
              <a:xfrm>
                <a:off x="1184" y="2685"/>
                <a:ext cx="792" cy="0"/>
              </a:xfrm>
              <a:custGeom>
                <a:avLst/>
                <a:gdLst>
                  <a:gd name="T0" fmla="*/ 0 w 789"/>
                  <a:gd name="T1" fmla="*/ 0 w 789"/>
                  <a:gd name="T2" fmla="*/ 789 w 789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789">
                    <a:moveTo>
                      <a:pt x="0" y="0"/>
                    </a:moveTo>
                    <a:lnTo>
                      <a:pt x="0" y="0"/>
                    </a:lnTo>
                    <a:lnTo>
                      <a:pt x="789" y="0"/>
                    </a:lnTo>
                  </a:path>
                </a:pathLst>
              </a:custGeom>
              <a:noFill/>
              <a:ln w="7938" cap="flat">
                <a:solidFill>
                  <a:srgbClr val="080909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3" name="Freeform 61"/>
              <p:cNvSpPr>
                <a:spLocks/>
              </p:cNvSpPr>
              <p:nvPr/>
            </p:nvSpPr>
            <p:spPr bwMode="auto">
              <a:xfrm>
                <a:off x="1184" y="2836"/>
                <a:ext cx="792" cy="0"/>
              </a:xfrm>
              <a:custGeom>
                <a:avLst/>
                <a:gdLst>
                  <a:gd name="T0" fmla="*/ 0 w 789"/>
                  <a:gd name="T1" fmla="*/ 0 w 789"/>
                  <a:gd name="T2" fmla="*/ 789 w 789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789">
                    <a:moveTo>
                      <a:pt x="0" y="0"/>
                    </a:moveTo>
                    <a:lnTo>
                      <a:pt x="0" y="0"/>
                    </a:lnTo>
                    <a:lnTo>
                      <a:pt x="789" y="0"/>
                    </a:lnTo>
                  </a:path>
                </a:pathLst>
              </a:custGeom>
              <a:noFill/>
              <a:ln w="7938" cap="flat">
                <a:solidFill>
                  <a:srgbClr val="080909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4" name="Freeform 62"/>
              <p:cNvSpPr>
                <a:spLocks/>
              </p:cNvSpPr>
              <p:nvPr/>
            </p:nvSpPr>
            <p:spPr bwMode="auto">
              <a:xfrm>
                <a:off x="1184" y="2987"/>
                <a:ext cx="792" cy="0"/>
              </a:xfrm>
              <a:custGeom>
                <a:avLst/>
                <a:gdLst>
                  <a:gd name="T0" fmla="*/ 0 w 789"/>
                  <a:gd name="T1" fmla="*/ 0 w 789"/>
                  <a:gd name="T2" fmla="*/ 789 w 789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789">
                    <a:moveTo>
                      <a:pt x="0" y="0"/>
                    </a:moveTo>
                    <a:lnTo>
                      <a:pt x="0" y="0"/>
                    </a:lnTo>
                    <a:lnTo>
                      <a:pt x="789" y="0"/>
                    </a:lnTo>
                  </a:path>
                </a:pathLst>
              </a:custGeom>
              <a:noFill/>
              <a:ln w="7938" cap="flat">
                <a:solidFill>
                  <a:srgbClr val="080909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5" name="Freeform 63"/>
              <p:cNvSpPr>
                <a:spLocks/>
              </p:cNvSpPr>
              <p:nvPr/>
            </p:nvSpPr>
            <p:spPr bwMode="auto">
              <a:xfrm>
                <a:off x="1184" y="3138"/>
                <a:ext cx="792" cy="0"/>
              </a:xfrm>
              <a:custGeom>
                <a:avLst/>
                <a:gdLst>
                  <a:gd name="T0" fmla="*/ 0 w 789"/>
                  <a:gd name="T1" fmla="*/ 0 w 789"/>
                  <a:gd name="T2" fmla="*/ 789 w 789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789">
                    <a:moveTo>
                      <a:pt x="0" y="0"/>
                    </a:moveTo>
                    <a:lnTo>
                      <a:pt x="0" y="0"/>
                    </a:lnTo>
                    <a:lnTo>
                      <a:pt x="789" y="0"/>
                    </a:lnTo>
                  </a:path>
                </a:pathLst>
              </a:custGeom>
              <a:noFill/>
              <a:ln w="20638" cap="sq">
                <a:solidFill>
                  <a:srgbClr val="080909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6" name="Freeform 64"/>
              <p:cNvSpPr>
                <a:spLocks/>
              </p:cNvSpPr>
              <p:nvPr/>
            </p:nvSpPr>
            <p:spPr bwMode="auto">
              <a:xfrm>
                <a:off x="1184" y="2433"/>
                <a:ext cx="0" cy="705"/>
              </a:xfrm>
              <a:custGeom>
                <a:avLst/>
                <a:gdLst>
                  <a:gd name="T0" fmla="*/ 0 h 802"/>
                  <a:gd name="T1" fmla="*/ 0 h 802"/>
                  <a:gd name="T2" fmla="*/ 802 h 80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802">
                    <a:moveTo>
                      <a:pt x="0" y="0"/>
                    </a:moveTo>
                    <a:lnTo>
                      <a:pt x="0" y="0"/>
                    </a:lnTo>
                    <a:lnTo>
                      <a:pt x="0" y="802"/>
                    </a:lnTo>
                  </a:path>
                </a:pathLst>
              </a:custGeom>
              <a:noFill/>
              <a:ln w="20638" cap="sq">
                <a:solidFill>
                  <a:srgbClr val="080909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7" name="Freeform 65"/>
              <p:cNvSpPr>
                <a:spLocks/>
              </p:cNvSpPr>
              <p:nvPr/>
            </p:nvSpPr>
            <p:spPr bwMode="auto">
              <a:xfrm>
                <a:off x="1472" y="2433"/>
                <a:ext cx="0" cy="705"/>
              </a:xfrm>
              <a:custGeom>
                <a:avLst/>
                <a:gdLst>
                  <a:gd name="T0" fmla="*/ 0 h 802"/>
                  <a:gd name="T1" fmla="*/ 0 h 802"/>
                  <a:gd name="T2" fmla="*/ 802 h 80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802">
                    <a:moveTo>
                      <a:pt x="0" y="0"/>
                    </a:moveTo>
                    <a:lnTo>
                      <a:pt x="0" y="0"/>
                    </a:lnTo>
                    <a:lnTo>
                      <a:pt x="0" y="802"/>
                    </a:lnTo>
                  </a:path>
                </a:pathLst>
              </a:custGeom>
              <a:noFill/>
              <a:ln w="7938" cap="flat">
                <a:solidFill>
                  <a:srgbClr val="080909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8" name="Freeform 66"/>
              <p:cNvSpPr>
                <a:spLocks/>
              </p:cNvSpPr>
              <p:nvPr/>
            </p:nvSpPr>
            <p:spPr bwMode="auto">
              <a:xfrm>
                <a:off x="1748" y="2433"/>
                <a:ext cx="0" cy="705"/>
              </a:xfrm>
              <a:custGeom>
                <a:avLst/>
                <a:gdLst>
                  <a:gd name="T0" fmla="*/ 0 h 802"/>
                  <a:gd name="T1" fmla="*/ 0 h 802"/>
                  <a:gd name="T2" fmla="*/ 802 h 80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802">
                    <a:moveTo>
                      <a:pt x="0" y="0"/>
                    </a:moveTo>
                    <a:lnTo>
                      <a:pt x="0" y="0"/>
                    </a:lnTo>
                    <a:lnTo>
                      <a:pt x="0" y="802"/>
                    </a:lnTo>
                  </a:path>
                </a:pathLst>
              </a:custGeom>
              <a:noFill/>
              <a:ln w="7938" cap="flat">
                <a:solidFill>
                  <a:srgbClr val="080909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9" name="Freeform 67"/>
              <p:cNvSpPr>
                <a:spLocks/>
              </p:cNvSpPr>
              <p:nvPr/>
            </p:nvSpPr>
            <p:spPr bwMode="auto">
              <a:xfrm>
                <a:off x="1976" y="2433"/>
                <a:ext cx="0" cy="705"/>
              </a:xfrm>
              <a:custGeom>
                <a:avLst/>
                <a:gdLst>
                  <a:gd name="T0" fmla="*/ 0 h 802"/>
                  <a:gd name="T1" fmla="*/ 0 h 802"/>
                  <a:gd name="T2" fmla="*/ 802 h 80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802">
                    <a:moveTo>
                      <a:pt x="0" y="0"/>
                    </a:moveTo>
                    <a:lnTo>
                      <a:pt x="0" y="0"/>
                    </a:lnTo>
                    <a:lnTo>
                      <a:pt x="0" y="802"/>
                    </a:lnTo>
                  </a:path>
                </a:pathLst>
              </a:custGeom>
              <a:noFill/>
              <a:ln w="20638" cap="sq">
                <a:solidFill>
                  <a:srgbClr val="080909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0" name="Rectangle 68"/>
              <p:cNvSpPr>
                <a:spLocks noChangeArrowheads="1"/>
              </p:cNvSpPr>
              <p:nvPr/>
            </p:nvSpPr>
            <p:spPr bwMode="auto">
              <a:xfrm>
                <a:off x="3518" y="2135"/>
                <a:ext cx="99" cy="1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200" b="0" i="0" u="none" strike="noStrike" cap="none" normalizeH="0" baseline="0" smtClean="0">
                    <a:ln>
                      <a:noFill/>
                    </a:ln>
                    <a:solidFill>
                      <a:srgbClr val="080909"/>
                    </a:solidFill>
                    <a:effectLst/>
                    <a:latin typeface="Times New Roman" panose="02020603050405020304" pitchFamily="18" charset="0"/>
                  </a:rPr>
                  <a:t>2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171" name="Rectangle 69"/>
              <p:cNvSpPr>
                <a:spLocks noChangeArrowheads="1"/>
              </p:cNvSpPr>
              <p:nvPr/>
            </p:nvSpPr>
            <p:spPr bwMode="auto">
              <a:xfrm>
                <a:off x="3571" y="2135"/>
                <a:ext cx="71" cy="1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200" b="0" i="0" u="none" strike="noStrike" cap="none" normalizeH="0" baseline="0" smtClean="0">
                    <a:ln>
                      <a:noFill/>
                    </a:ln>
                    <a:solidFill>
                      <a:srgbClr val="080909"/>
                    </a:solidFill>
                    <a:effectLst/>
                    <a:latin typeface="Times New Roman" panose="02020603050405020304" pitchFamily="18" charset="0"/>
                  </a:rPr>
                  <a:t>.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172" name="Rectangle 70"/>
              <p:cNvSpPr>
                <a:spLocks noChangeArrowheads="1"/>
              </p:cNvSpPr>
              <p:nvPr/>
            </p:nvSpPr>
            <p:spPr bwMode="auto">
              <a:xfrm>
                <a:off x="3598" y="2135"/>
                <a:ext cx="99" cy="1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200" b="0" i="0" u="none" strike="noStrike" cap="none" normalizeH="0" baseline="0" smtClean="0">
                    <a:ln>
                      <a:noFill/>
                    </a:ln>
                    <a:solidFill>
                      <a:srgbClr val="080909"/>
                    </a:solidFill>
                    <a:effectLst/>
                    <a:latin typeface="Times New Roman" panose="02020603050405020304" pitchFamily="18" charset="0"/>
                  </a:rPr>
                  <a:t>8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173" name="Rectangle 71"/>
              <p:cNvSpPr>
                <a:spLocks noChangeArrowheads="1"/>
              </p:cNvSpPr>
              <p:nvPr/>
            </p:nvSpPr>
            <p:spPr bwMode="auto">
              <a:xfrm>
                <a:off x="3652" y="2135"/>
                <a:ext cx="71" cy="1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200" b="0" i="0" u="none" strike="noStrike" cap="none" normalizeH="0" baseline="0" smtClean="0">
                    <a:ln>
                      <a:noFill/>
                    </a:ln>
                    <a:solidFill>
                      <a:srgbClr val="080909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174" name="Rectangle 72"/>
              <p:cNvSpPr>
                <a:spLocks noChangeArrowheads="1"/>
              </p:cNvSpPr>
              <p:nvPr/>
            </p:nvSpPr>
            <p:spPr bwMode="auto">
              <a:xfrm>
                <a:off x="3242" y="2135"/>
                <a:ext cx="99" cy="1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200" b="0" i="0" u="none" strike="noStrike" cap="none" normalizeH="0" baseline="0" smtClean="0">
                    <a:ln>
                      <a:noFill/>
                    </a:ln>
                    <a:solidFill>
                      <a:srgbClr val="080909"/>
                    </a:solidFill>
                    <a:effectLst/>
                    <a:latin typeface="Times New Roman" panose="02020603050405020304" pitchFamily="18" charset="0"/>
                  </a:rPr>
                  <a:t>5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175" name="Rectangle 73"/>
              <p:cNvSpPr>
                <a:spLocks noChangeArrowheads="1"/>
              </p:cNvSpPr>
              <p:nvPr/>
            </p:nvSpPr>
            <p:spPr bwMode="auto">
              <a:xfrm>
                <a:off x="3296" y="2135"/>
                <a:ext cx="71" cy="1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200" b="0" i="0" u="none" strike="noStrike" cap="none" normalizeH="0" baseline="0" smtClean="0">
                    <a:ln>
                      <a:noFill/>
                    </a:ln>
                    <a:solidFill>
                      <a:srgbClr val="080909"/>
                    </a:solidFill>
                    <a:effectLst/>
                    <a:latin typeface="Times New Roman" panose="02020603050405020304" pitchFamily="18" charset="0"/>
                  </a:rPr>
                  <a:t>.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176" name="Rectangle 74"/>
              <p:cNvSpPr>
                <a:spLocks noChangeArrowheads="1"/>
              </p:cNvSpPr>
              <p:nvPr/>
            </p:nvSpPr>
            <p:spPr bwMode="auto">
              <a:xfrm>
                <a:off x="3322" y="2135"/>
                <a:ext cx="99" cy="1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200" b="0" i="0" u="none" strike="noStrike" cap="none" normalizeH="0" baseline="0" smtClean="0">
                    <a:ln>
                      <a:noFill/>
                    </a:ln>
                    <a:solidFill>
                      <a:srgbClr val="080909"/>
                    </a:solidFill>
                    <a:effectLst/>
                    <a:latin typeface="Times New Roman" panose="02020603050405020304" pitchFamily="18" charset="0"/>
                  </a:rPr>
                  <a:t>3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177" name="Rectangle 75"/>
              <p:cNvSpPr>
                <a:spLocks noChangeArrowheads="1"/>
              </p:cNvSpPr>
              <p:nvPr/>
            </p:nvSpPr>
            <p:spPr bwMode="auto">
              <a:xfrm>
                <a:off x="3377" y="2135"/>
                <a:ext cx="71" cy="1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200" b="0" i="0" u="none" strike="noStrike" cap="none" normalizeH="0" baseline="0" smtClean="0">
                    <a:ln>
                      <a:noFill/>
                    </a:ln>
                    <a:solidFill>
                      <a:srgbClr val="080909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178" name="Rectangle 76"/>
              <p:cNvSpPr>
                <a:spLocks noChangeArrowheads="1"/>
              </p:cNvSpPr>
              <p:nvPr/>
            </p:nvSpPr>
            <p:spPr bwMode="auto">
              <a:xfrm>
                <a:off x="2954" y="2135"/>
                <a:ext cx="99" cy="1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200" b="0" i="0" u="none" strike="noStrike" cap="none" normalizeH="0" baseline="0" smtClean="0">
                    <a:ln>
                      <a:noFill/>
                    </a:ln>
                    <a:solidFill>
                      <a:srgbClr val="080909"/>
                    </a:solidFill>
                    <a:effectLst/>
                    <a:latin typeface="Times New Roman" panose="02020603050405020304" pitchFamily="18" charset="0"/>
                  </a:rPr>
                  <a:t>3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179" name="Rectangle 77"/>
              <p:cNvSpPr>
                <a:spLocks noChangeArrowheads="1"/>
              </p:cNvSpPr>
              <p:nvPr/>
            </p:nvSpPr>
            <p:spPr bwMode="auto">
              <a:xfrm>
                <a:off x="3009" y="2135"/>
                <a:ext cx="71" cy="1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200" b="0" i="0" u="none" strike="noStrike" cap="none" normalizeH="0" baseline="0" smtClean="0">
                    <a:ln>
                      <a:noFill/>
                    </a:ln>
                    <a:solidFill>
                      <a:srgbClr val="080909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180" name="Rectangle 78"/>
              <p:cNvSpPr>
                <a:spLocks noChangeArrowheads="1"/>
              </p:cNvSpPr>
              <p:nvPr/>
            </p:nvSpPr>
            <p:spPr bwMode="auto">
              <a:xfrm>
                <a:off x="3518" y="1984"/>
                <a:ext cx="99" cy="1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200" b="0" i="0" u="none" strike="noStrike" cap="none" normalizeH="0" baseline="0" smtClean="0">
                    <a:ln>
                      <a:noFill/>
                    </a:ln>
                    <a:solidFill>
                      <a:srgbClr val="080909"/>
                    </a:solidFill>
                    <a:effectLst/>
                    <a:latin typeface="Times New Roman" panose="02020603050405020304" pitchFamily="18" charset="0"/>
                  </a:rPr>
                  <a:t>2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181" name="Rectangle 79"/>
              <p:cNvSpPr>
                <a:spLocks noChangeArrowheads="1"/>
              </p:cNvSpPr>
              <p:nvPr/>
            </p:nvSpPr>
            <p:spPr bwMode="auto">
              <a:xfrm>
                <a:off x="3571" y="1984"/>
                <a:ext cx="71" cy="1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200" b="0" i="0" u="none" strike="noStrike" cap="none" normalizeH="0" baseline="0" smtClean="0">
                    <a:ln>
                      <a:noFill/>
                    </a:ln>
                    <a:solidFill>
                      <a:srgbClr val="080909"/>
                    </a:solidFill>
                    <a:effectLst/>
                    <a:latin typeface="Times New Roman" panose="02020603050405020304" pitchFamily="18" charset="0"/>
                  </a:rPr>
                  <a:t>.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182" name="Rectangle 80"/>
              <p:cNvSpPr>
                <a:spLocks noChangeArrowheads="1"/>
              </p:cNvSpPr>
              <p:nvPr/>
            </p:nvSpPr>
            <p:spPr bwMode="auto">
              <a:xfrm>
                <a:off x="3598" y="1984"/>
                <a:ext cx="99" cy="1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200" b="0" i="0" u="none" strike="noStrike" cap="none" normalizeH="0" baseline="0" smtClean="0">
                    <a:ln>
                      <a:noFill/>
                    </a:ln>
                    <a:solidFill>
                      <a:srgbClr val="080909"/>
                    </a:solidFill>
                    <a:effectLst/>
                    <a:latin typeface="Times New Roman" panose="02020603050405020304" pitchFamily="18" charset="0"/>
                  </a:rPr>
                  <a:t>4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183" name="Rectangle 81"/>
              <p:cNvSpPr>
                <a:spLocks noChangeArrowheads="1"/>
              </p:cNvSpPr>
              <p:nvPr/>
            </p:nvSpPr>
            <p:spPr bwMode="auto">
              <a:xfrm>
                <a:off x="3652" y="1984"/>
                <a:ext cx="71" cy="1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200" b="0" i="0" u="none" strike="noStrike" cap="none" normalizeH="0" baseline="0" smtClean="0">
                    <a:ln>
                      <a:noFill/>
                    </a:ln>
                    <a:solidFill>
                      <a:srgbClr val="080909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184" name="Rectangle 82"/>
              <p:cNvSpPr>
                <a:spLocks noChangeArrowheads="1"/>
              </p:cNvSpPr>
              <p:nvPr/>
            </p:nvSpPr>
            <p:spPr bwMode="auto">
              <a:xfrm>
                <a:off x="3242" y="1984"/>
                <a:ext cx="99" cy="1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200" b="0" i="0" u="none" strike="noStrike" cap="none" normalizeH="0" baseline="0" smtClean="0">
                    <a:ln>
                      <a:noFill/>
                    </a:ln>
                    <a:solidFill>
                      <a:srgbClr val="080909"/>
                    </a:solidFill>
                    <a:effectLst/>
                    <a:latin typeface="Times New Roman" panose="02020603050405020304" pitchFamily="18" charset="0"/>
                  </a:rPr>
                  <a:t>4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185" name="Rectangle 83"/>
              <p:cNvSpPr>
                <a:spLocks noChangeArrowheads="1"/>
              </p:cNvSpPr>
              <p:nvPr/>
            </p:nvSpPr>
            <p:spPr bwMode="auto">
              <a:xfrm>
                <a:off x="3296" y="1984"/>
                <a:ext cx="71" cy="1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200" b="0" i="0" u="none" strike="noStrike" cap="none" normalizeH="0" baseline="0" smtClean="0">
                    <a:ln>
                      <a:noFill/>
                    </a:ln>
                    <a:solidFill>
                      <a:srgbClr val="080909"/>
                    </a:solidFill>
                    <a:effectLst/>
                    <a:latin typeface="Times New Roman" panose="02020603050405020304" pitchFamily="18" charset="0"/>
                  </a:rPr>
                  <a:t>.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186" name="Rectangle 84"/>
              <p:cNvSpPr>
                <a:spLocks noChangeArrowheads="1"/>
              </p:cNvSpPr>
              <p:nvPr/>
            </p:nvSpPr>
            <p:spPr bwMode="auto">
              <a:xfrm>
                <a:off x="3322" y="1984"/>
                <a:ext cx="99" cy="1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200" b="0" i="0" u="none" strike="noStrike" cap="none" normalizeH="0" baseline="0" smtClean="0">
                    <a:ln>
                      <a:noFill/>
                    </a:ln>
                    <a:solidFill>
                      <a:srgbClr val="080909"/>
                    </a:solidFill>
                    <a:effectLst/>
                    <a:latin typeface="Times New Roman" panose="02020603050405020304" pitchFamily="18" charset="0"/>
                  </a:rPr>
                  <a:t>3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187" name="Rectangle 85"/>
              <p:cNvSpPr>
                <a:spLocks noChangeArrowheads="1"/>
              </p:cNvSpPr>
              <p:nvPr/>
            </p:nvSpPr>
            <p:spPr bwMode="auto">
              <a:xfrm>
                <a:off x="3377" y="1984"/>
                <a:ext cx="71" cy="1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200" b="0" i="0" u="none" strike="noStrike" cap="none" normalizeH="0" baseline="0" smtClean="0">
                    <a:ln>
                      <a:noFill/>
                    </a:ln>
                    <a:solidFill>
                      <a:srgbClr val="080909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188" name="Rectangle 86"/>
              <p:cNvSpPr>
                <a:spLocks noChangeArrowheads="1"/>
              </p:cNvSpPr>
              <p:nvPr/>
            </p:nvSpPr>
            <p:spPr bwMode="auto">
              <a:xfrm>
                <a:off x="2954" y="1984"/>
                <a:ext cx="99" cy="1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200" b="0" i="0" u="none" strike="noStrike" cap="none" normalizeH="0" baseline="0" smtClean="0">
                    <a:ln>
                      <a:noFill/>
                    </a:ln>
                    <a:solidFill>
                      <a:srgbClr val="080909"/>
                    </a:solidFill>
                    <a:effectLst/>
                    <a:latin typeface="Times New Roman" panose="02020603050405020304" pitchFamily="18" charset="0"/>
                  </a:rPr>
                  <a:t>1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189" name="Rectangle 87"/>
              <p:cNvSpPr>
                <a:spLocks noChangeArrowheads="1"/>
              </p:cNvSpPr>
              <p:nvPr/>
            </p:nvSpPr>
            <p:spPr bwMode="auto">
              <a:xfrm>
                <a:off x="3009" y="1984"/>
                <a:ext cx="71" cy="1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200" b="0" i="0" u="none" strike="noStrike" cap="none" normalizeH="0" baseline="0" smtClean="0">
                    <a:ln>
                      <a:noFill/>
                    </a:ln>
                    <a:solidFill>
                      <a:srgbClr val="080909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190" name="Rectangle 88"/>
              <p:cNvSpPr>
                <a:spLocks noChangeArrowheads="1"/>
              </p:cNvSpPr>
              <p:nvPr/>
            </p:nvSpPr>
            <p:spPr bwMode="auto">
              <a:xfrm>
                <a:off x="3518" y="1832"/>
                <a:ext cx="99" cy="1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200" b="0" i="0" u="none" strike="noStrike" cap="none" normalizeH="0" baseline="0" smtClean="0">
                    <a:ln>
                      <a:noFill/>
                    </a:ln>
                    <a:solidFill>
                      <a:srgbClr val="080909"/>
                    </a:solidFill>
                    <a:effectLst/>
                    <a:latin typeface="Times New Roman" panose="02020603050405020304" pitchFamily="18" charset="0"/>
                  </a:rPr>
                  <a:t>2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191" name="Rectangle 89"/>
              <p:cNvSpPr>
                <a:spLocks noChangeArrowheads="1"/>
              </p:cNvSpPr>
              <p:nvPr/>
            </p:nvSpPr>
            <p:spPr bwMode="auto">
              <a:xfrm>
                <a:off x="3571" y="1832"/>
                <a:ext cx="71" cy="1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200" b="0" i="0" u="none" strike="noStrike" cap="none" normalizeH="0" baseline="0" smtClean="0">
                    <a:ln>
                      <a:noFill/>
                    </a:ln>
                    <a:solidFill>
                      <a:srgbClr val="080909"/>
                    </a:solidFill>
                    <a:effectLst/>
                    <a:latin typeface="Times New Roman" panose="02020603050405020304" pitchFamily="18" charset="0"/>
                  </a:rPr>
                  <a:t>.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192" name="Rectangle 90"/>
              <p:cNvSpPr>
                <a:spLocks noChangeArrowheads="1"/>
              </p:cNvSpPr>
              <p:nvPr/>
            </p:nvSpPr>
            <p:spPr bwMode="auto">
              <a:xfrm>
                <a:off x="3598" y="1832"/>
                <a:ext cx="99" cy="1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200" b="0" i="0" u="none" strike="noStrike" cap="none" normalizeH="0" baseline="0" smtClean="0">
                    <a:ln>
                      <a:noFill/>
                    </a:ln>
                    <a:solidFill>
                      <a:srgbClr val="080909"/>
                    </a:solidFill>
                    <a:effectLst/>
                    <a:latin typeface="Times New Roman" panose="02020603050405020304" pitchFamily="18" charset="0"/>
                  </a:rPr>
                  <a:t>8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193" name="Rectangle 91"/>
              <p:cNvSpPr>
                <a:spLocks noChangeArrowheads="1"/>
              </p:cNvSpPr>
              <p:nvPr/>
            </p:nvSpPr>
            <p:spPr bwMode="auto">
              <a:xfrm>
                <a:off x="3652" y="1832"/>
                <a:ext cx="71" cy="1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200" b="0" i="0" u="none" strike="noStrike" cap="none" normalizeH="0" baseline="0" smtClean="0">
                    <a:ln>
                      <a:noFill/>
                    </a:ln>
                    <a:solidFill>
                      <a:srgbClr val="080909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194" name="Rectangle 92"/>
              <p:cNvSpPr>
                <a:spLocks noChangeArrowheads="1"/>
              </p:cNvSpPr>
              <p:nvPr/>
            </p:nvSpPr>
            <p:spPr bwMode="auto">
              <a:xfrm>
                <a:off x="3242" y="1832"/>
                <a:ext cx="99" cy="1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200" b="0" i="0" u="none" strike="noStrike" cap="none" normalizeH="0" baseline="0" smtClean="0">
                    <a:ln>
                      <a:noFill/>
                    </a:ln>
                    <a:solidFill>
                      <a:srgbClr val="080909"/>
                    </a:solidFill>
                    <a:effectLst/>
                    <a:latin typeface="Times New Roman" panose="02020603050405020304" pitchFamily="18" charset="0"/>
                  </a:rPr>
                  <a:t>5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195" name="Rectangle 93"/>
              <p:cNvSpPr>
                <a:spLocks noChangeArrowheads="1"/>
              </p:cNvSpPr>
              <p:nvPr/>
            </p:nvSpPr>
            <p:spPr bwMode="auto">
              <a:xfrm>
                <a:off x="3296" y="1832"/>
                <a:ext cx="71" cy="1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200" b="0" i="0" u="none" strike="noStrike" cap="none" normalizeH="0" baseline="0" smtClean="0">
                    <a:ln>
                      <a:noFill/>
                    </a:ln>
                    <a:solidFill>
                      <a:srgbClr val="080909"/>
                    </a:solidFill>
                    <a:effectLst/>
                    <a:latin typeface="Times New Roman" panose="02020603050405020304" pitchFamily="18" charset="0"/>
                  </a:rPr>
                  <a:t>.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196" name="Rectangle 94"/>
              <p:cNvSpPr>
                <a:spLocks noChangeArrowheads="1"/>
              </p:cNvSpPr>
              <p:nvPr/>
            </p:nvSpPr>
            <p:spPr bwMode="auto">
              <a:xfrm>
                <a:off x="3322" y="1832"/>
                <a:ext cx="99" cy="1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200" b="0" i="0" u="none" strike="noStrike" cap="none" normalizeH="0" baseline="0" smtClean="0">
                    <a:ln>
                      <a:noFill/>
                    </a:ln>
                    <a:solidFill>
                      <a:srgbClr val="080909"/>
                    </a:solidFill>
                    <a:effectLst/>
                    <a:latin typeface="Times New Roman" panose="02020603050405020304" pitchFamily="18" charset="0"/>
                  </a:rPr>
                  <a:t>3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197" name="Rectangle 95"/>
              <p:cNvSpPr>
                <a:spLocks noChangeArrowheads="1"/>
              </p:cNvSpPr>
              <p:nvPr/>
            </p:nvSpPr>
            <p:spPr bwMode="auto">
              <a:xfrm>
                <a:off x="3377" y="1832"/>
                <a:ext cx="71" cy="1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200" b="0" i="0" u="none" strike="noStrike" cap="none" normalizeH="0" baseline="0" smtClean="0">
                    <a:ln>
                      <a:noFill/>
                    </a:ln>
                    <a:solidFill>
                      <a:srgbClr val="080909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198" name="Rectangle 96"/>
              <p:cNvSpPr>
                <a:spLocks noChangeArrowheads="1"/>
              </p:cNvSpPr>
              <p:nvPr/>
            </p:nvSpPr>
            <p:spPr bwMode="auto">
              <a:xfrm>
                <a:off x="2954" y="1832"/>
                <a:ext cx="99" cy="1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200" b="0" i="0" u="none" strike="noStrike" cap="none" normalizeH="0" baseline="0" smtClean="0">
                    <a:ln>
                      <a:noFill/>
                    </a:ln>
                    <a:solidFill>
                      <a:srgbClr val="080909"/>
                    </a:solidFill>
                    <a:effectLst/>
                    <a:latin typeface="Times New Roman" panose="02020603050405020304" pitchFamily="18" charset="0"/>
                  </a:rPr>
                  <a:t>3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199" name="Rectangle 97"/>
              <p:cNvSpPr>
                <a:spLocks noChangeArrowheads="1"/>
              </p:cNvSpPr>
              <p:nvPr/>
            </p:nvSpPr>
            <p:spPr bwMode="auto">
              <a:xfrm>
                <a:off x="3009" y="1832"/>
                <a:ext cx="71" cy="1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200" b="0" i="0" u="none" strike="noStrike" cap="none" normalizeH="0" baseline="0" smtClean="0">
                    <a:ln>
                      <a:noFill/>
                    </a:ln>
                    <a:solidFill>
                      <a:srgbClr val="080909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200" name="Rectangle 98"/>
              <p:cNvSpPr>
                <a:spLocks noChangeArrowheads="1"/>
              </p:cNvSpPr>
              <p:nvPr/>
            </p:nvSpPr>
            <p:spPr bwMode="auto">
              <a:xfrm>
                <a:off x="3518" y="1581"/>
                <a:ext cx="123" cy="1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200" b="0" i="0" u="none" strike="noStrike" cap="none" normalizeH="0" baseline="0" smtClean="0">
                    <a:ln>
                      <a:noFill/>
                    </a:ln>
                    <a:solidFill>
                      <a:srgbClr val="080909"/>
                    </a:solidFill>
                    <a:effectLst/>
                    <a:latin typeface="Times New Roman" panose="02020603050405020304" pitchFamily="18" charset="0"/>
                  </a:rPr>
                  <a:t>Y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201" name="Rectangle 99"/>
              <p:cNvSpPr>
                <a:spLocks noChangeArrowheads="1"/>
              </p:cNvSpPr>
              <p:nvPr/>
            </p:nvSpPr>
            <p:spPr bwMode="auto">
              <a:xfrm>
                <a:off x="3591" y="1581"/>
                <a:ext cx="71" cy="1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200" b="0" i="0" u="none" strike="noStrike" cap="none" normalizeH="0" baseline="0" smtClean="0">
                    <a:ln>
                      <a:noFill/>
                    </a:ln>
                    <a:solidFill>
                      <a:srgbClr val="080909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202" name="Rectangle 100"/>
              <p:cNvSpPr>
                <a:spLocks noChangeArrowheads="1"/>
              </p:cNvSpPr>
              <p:nvPr/>
            </p:nvSpPr>
            <p:spPr bwMode="auto">
              <a:xfrm>
                <a:off x="3242" y="1581"/>
                <a:ext cx="123" cy="1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200" b="0" i="0" u="none" strike="noStrike" cap="none" normalizeH="0" baseline="0" smtClean="0">
                    <a:ln>
                      <a:noFill/>
                    </a:ln>
                    <a:solidFill>
                      <a:srgbClr val="080909"/>
                    </a:solidFill>
                    <a:effectLst/>
                    <a:latin typeface="Times New Roman" panose="02020603050405020304" pitchFamily="18" charset="0"/>
                  </a:rPr>
                  <a:t>X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203" name="Rectangle 101"/>
              <p:cNvSpPr>
                <a:spLocks noChangeArrowheads="1"/>
              </p:cNvSpPr>
              <p:nvPr/>
            </p:nvSpPr>
            <p:spPr bwMode="auto">
              <a:xfrm>
                <a:off x="3319" y="1581"/>
                <a:ext cx="71" cy="1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200" b="0" i="0" u="none" strike="noStrike" cap="none" normalizeH="0" baseline="0" smtClean="0">
                    <a:ln>
                      <a:noFill/>
                    </a:ln>
                    <a:solidFill>
                      <a:srgbClr val="080909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204" name="Rectangle 102"/>
              <p:cNvSpPr>
                <a:spLocks noChangeArrowheads="1"/>
              </p:cNvSpPr>
              <p:nvPr/>
            </p:nvSpPr>
            <p:spPr bwMode="auto">
              <a:xfrm>
                <a:off x="2954" y="1581"/>
                <a:ext cx="123" cy="1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200" b="0" i="0" u="none" strike="noStrike" cap="none" normalizeH="0" baseline="0" smtClean="0">
                    <a:ln>
                      <a:noFill/>
                    </a:ln>
                    <a:solidFill>
                      <a:srgbClr val="080909"/>
                    </a:solidFill>
                    <a:effectLst/>
                    <a:latin typeface="Times New Roman" panose="02020603050405020304" pitchFamily="18" charset="0"/>
                  </a:rPr>
                  <a:t>O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205" name="Rectangle 103"/>
              <p:cNvSpPr>
                <a:spLocks noChangeArrowheads="1"/>
              </p:cNvSpPr>
              <p:nvPr/>
            </p:nvSpPr>
            <p:spPr bwMode="auto">
              <a:xfrm>
                <a:off x="3033" y="1581"/>
                <a:ext cx="99" cy="1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200" b="0" i="0" u="none" strike="noStrike" cap="none" normalizeH="0" baseline="0" smtClean="0">
                    <a:ln>
                      <a:noFill/>
                    </a:ln>
                    <a:solidFill>
                      <a:srgbClr val="080909"/>
                    </a:solidFill>
                    <a:effectLst/>
                    <a:latin typeface="Times New Roman" panose="02020603050405020304" pitchFamily="18" charset="0"/>
                  </a:rPr>
                  <a:t>b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206" name="Rectangle 104"/>
              <p:cNvSpPr>
                <a:spLocks noChangeArrowheads="1"/>
              </p:cNvSpPr>
              <p:nvPr/>
            </p:nvSpPr>
            <p:spPr bwMode="auto">
              <a:xfrm>
                <a:off x="3086" y="1581"/>
                <a:ext cx="87" cy="1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200" b="0" i="0" u="none" strike="noStrike" cap="none" normalizeH="0" baseline="0" smtClean="0">
                    <a:ln>
                      <a:noFill/>
                    </a:ln>
                    <a:solidFill>
                      <a:srgbClr val="080909"/>
                    </a:solidFill>
                    <a:effectLst/>
                    <a:latin typeface="Times New Roman" panose="02020603050405020304" pitchFamily="18" charset="0"/>
                  </a:rPr>
                  <a:t>s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207" name="Rectangle 105"/>
              <p:cNvSpPr>
                <a:spLocks noChangeArrowheads="1"/>
              </p:cNvSpPr>
              <p:nvPr/>
            </p:nvSpPr>
            <p:spPr bwMode="auto">
              <a:xfrm>
                <a:off x="3128" y="1581"/>
                <a:ext cx="71" cy="1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200" b="0" i="0" u="none" strike="noStrike" cap="none" normalizeH="0" baseline="0" smtClean="0">
                    <a:ln>
                      <a:noFill/>
                    </a:ln>
                    <a:solidFill>
                      <a:srgbClr val="080909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208" name="Freeform 106"/>
              <p:cNvSpPr>
                <a:spLocks/>
              </p:cNvSpPr>
              <p:nvPr/>
            </p:nvSpPr>
            <p:spPr bwMode="auto">
              <a:xfrm>
                <a:off x="2910" y="1551"/>
                <a:ext cx="792" cy="0"/>
              </a:xfrm>
              <a:custGeom>
                <a:avLst/>
                <a:gdLst>
                  <a:gd name="T0" fmla="*/ 0 w 789"/>
                  <a:gd name="T1" fmla="*/ 0 w 789"/>
                  <a:gd name="T2" fmla="*/ 789 w 789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789">
                    <a:moveTo>
                      <a:pt x="0" y="0"/>
                    </a:moveTo>
                    <a:lnTo>
                      <a:pt x="0" y="0"/>
                    </a:lnTo>
                    <a:lnTo>
                      <a:pt x="789" y="0"/>
                    </a:lnTo>
                  </a:path>
                </a:pathLst>
              </a:custGeom>
              <a:noFill/>
              <a:ln w="0" cap="sq">
                <a:solidFill>
                  <a:srgbClr val="080909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9" name="Freeform 107"/>
              <p:cNvSpPr>
                <a:spLocks/>
              </p:cNvSpPr>
              <p:nvPr/>
            </p:nvSpPr>
            <p:spPr bwMode="auto">
              <a:xfrm>
                <a:off x="2910" y="1803"/>
                <a:ext cx="792" cy="0"/>
              </a:xfrm>
              <a:custGeom>
                <a:avLst/>
                <a:gdLst>
                  <a:gd name="T0" fmla="*/ 0 w 789"/>
                  <a:gd name="T1" fmla="*/ 0 w 789"/>
                  <a:gd name="T2" fmla="*/ 789 w 789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789">
                    <a:moveTo>
                      <a:pt x="0" y="0"/>
                    </a:moveTo>
                    <a:lnTo>
                      <a:pt x="0" y="0"/>
                    </a:lnTo>
                    <a:lnTo>
                      <a:pt x="789" y="0"/>
                    </a:lnTo>
                  </a:path>
                </a:pathLst>
              </a:custGeom>
              <a:noFill/>
              <a:ln w="7938" cap="flat">
                <a:solidFill>
                  <a:srgbClr val="080909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0" name="Freeform 108"/>
              <p:cNvSpPr>
                <a:spLocks/>
              </p:cNvSpPr>
              <p:nvPr/>
            </p:nvSpPr>
            <p:spPr bwMode="auto">
              <a:xfrm>
                <a:off x="2910" y="1954"/>
                <a:ext cx="792" cy="0"/>
              </a:xfrm>
              <a:custGeom>
                <a:avLst/>
                <a:gdLst>
                  <a:gd name="T0" fmla="*/ 0 w 789"/>
                  <a:gd name="T1" fmla="*/ 0 w 789"/>
                  <a:gd name="T2" fmla="*/ 789 w 789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789">
                    <a:moveTo>
                      <a:pt x="0" y="0"/>
                    </a:moveTo>
                    <a:lnTo>
                      <a:pt x="0" y="0"/>
                    </a:lnTo>
                    <a:lnTo>
                      <a:pt x="789" y="0"/>
                    </a:lnTo>
                  </a:path>
                </a:pathLst>
              </a:custGeom>
              <a:noFill/>
              <a:ln w="7938" cap="flat">
                <a:solidFill>
                  <a:srgbClr val="080909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1" name="Freeform 109"/>
              <p:cNvSpPr>
                <a:spLocks/>
              </p:cNvSpPr>
              <p:nvPr/>
            </p:nvSpPr>
            <p:spPr bwMode="auto">
              <a:xfrm>
                <a:off x="2910" y="2105"/>
                <a:ext cx="792" cy="0"/>
              </a:xfrm>
              <a:custGeom>
                <a:avLst/>
                <a:gdLst>
                  <a:gd name="T0" fmla="*/ 0 w 789"/>
                  <a:gd name="T1" fmla="*/ 0 w 789"/>
                  <a:gd name="T2" fmla="*/ 789 w 789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789">
                    <a:moveTo>
                      <a:pt x="0" y="0"/>
                    </a:moveTo>
                    <a:lnTo>
                      <a:pt x="0" y="0"/>
                    </a:lnTo>
                    <a:lnTo>
                      <a:pt x="789" y="0"/>
                    </a:lnTo>
                  </a:path>
                </a:pathLst>
              </a:custGeom>
              <a:noFill/>
              <a:ln w="7938" cap="flat">
                <a:solidFill>
                  <a:srgbClr val="080909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2" name="Freeform 110"/>
              <p:cNvSpPr>
                <a:spLocks/>
              </p:cNvSpPr>
              <p:nvPr/>
            </p:nvSpPr>
            <p:spPr bwMode="auto">
              <a:xfrm>
                <a:off x="2910" y="2256"/>
                <a:ext cx="792" cy="0"/>
              </a:xfrm>
              <a:custGeom>
                <a:avLst/>
                <a:gdLst>
                  <a:gd name="T0" fmla="*/ 0 w 789"/>
                  <a:gd name="T1" fmla="*/ 0 w 789"/>
                  <a:gd name="T2" fmla="*/ 789 w 789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789">
                    <a:moveTo>
                      <a:pt x="0" y="0"/>
                    </a:moveTo>
                    <a:lnTo>
                      <a:pt x="0" y="0"/>
                    </a:lnTo>
                    <a:lnTo>
                      <a:pt x="789" y="0"/>
                    </a:lnTo>
                  </a:path>
                </a:pathLst>
              </a:custGeom>
              <a:noFill/>
              <a:ln w="20638" cap="sq">
                <a:solidFill>
                  <a:srgbClr val="080909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3" name="Freeform 111"/>
              <p:cNvSpPr>
                <a:spLocks/>
              </p:cNvSpPr>
              <p:nvPr/>
            </p:nvSpPr>
            <p:spPr bwMode="auto">
              <a:xfrm>
                <a:off x="2910" y="1551"/>
                <a:ext cx="0" cy="705"/>
              </a:xfrm>
              <a:custGeom>
                <a:avLst/>
                <a:gdLst>
                  <a:gd name="T0" fmla="*/ 0 h 802"/>
                  <a:gd name="T1" fmla="*/ 0 h 802"/>
                  <a:gd name="T2" fmla="*/ 802 h 80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802">
                    <a:moveTo>
                      <a:pt x="0" y="0"/>
                    </a:moveTo>
                    <a:lnTo>
                      <a:pt x="0" y="0"/>
                    </a:lnTo>
                    <a:lnTo>
                      <a:pt x="0" y="802"/>
                    </a:lnTo>
                  </a:path>
                </a:pathLst>
              </a:custGeom>
              <a:noFill/>
              <a:ln w="20638" cap="sq">
                <a:solidFill>
                  <a:srgbClr val="080909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4" name="Freeform 112"/>
              <p:cNvSpPr>
                <a:spLocks/>
              </p:cNvSpPr>
              <p:nvPr/>
            </p:nvSpPr>
            <p:spPr bwMode="auto">
              <a:xfrm>
                <a:off x="3198" y="1551"/>
                <a:ext cx="0" cy="705"/>
              </a:xfrm>
              <a:custGeom>
                <a:avLst/>
                <a:gdLst>
                  <a:gd name="T0" fmla="*/ 0 h 802"/>
                  <a:gd name="T1" fmla="*/ 0 h 802"/>
                  <a:gd name="T2" fmla="*/ 802 h 80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802">
                    <a:moveTo>
                      <a:pt x="0" y="0"/>
                    </a:moveTo>
                    <a:lnTo>
                      <a:pt x="0" y="0"/>
                    </a:lnTo>
                    <a:lnTo>
                      <a:pt x="0" y="802"/>
                    </a:lnTo>
                  </a:path>
                </a:pathLst>
              </a:custGeom>
              <a:noFill/>
              <a:ln w="7938" cap="flat">
                <a:solidFill>
                  <a:srgbClr val="080909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5" name="Freeform 113"/>
              <p:cNvSpPr>
                <a:spLocks/>
              </p:cNvSpPr>
              <p:nvPr/>
            </p:nvSpPr>
            <p:spPr bwMode="auto">
              <a:xfrm>
                <a:off x="3474" y="1551"/>
                <a:ext cx="0" cy="705"/>
              </a:xfrm>
              <a:custGeom>
                <a:avLst/>
                <a:gdLst>
                  <a:gd name="T0" fmla="*/ 0 h 802"/>
                  <a:gd name="T1" fmla="*/ 0 h 802"/>
                  <a:gd name="T2" fmla="*/ 802 h 80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802">
                    <a:moveTo>
                      <a:pt x="0" y="0"/>
                    </a:moveTo>
                    <a:lnTo>
                      <a:pt x="0" y="0"/>
                    </a:lnTo>
                    <a:lnTo>
                      <a:pt x="0" y="802"/>
                    </a:lnTo>
                  </a:path>
                </a:pathLst>
              </a:custGeom>
              <a:noFill/>
              <a:ln w="7938" cap="flat">
                <a:solidFill>
                  <a:srgbClr val="080909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6" name="Freeform 114"/>
              <p:cNvSpPr>
                <a:spLocks/>
              </p:cNvSpPr>
              <p:nvPr/>
            </p:nvSpPr>
            <p:spPr bwMode="auto">
              <a:xfrm>
                <a:off x="3702" y="1551"/>
                <a:ext cx="0" cy="705"/>
              </a:xfrm>
              <a:custGeom>
                <a:avLst/>
                <a:gdLst>
                  <a:gd name="T0" fmla="*/ 0 h 802"/>
                  <a:gd name="T1" fmla="*/ 0 h 802"/>
                  <a:gd name="T2" fmla="*/ 802 h 80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802">
                    <a:moveTo>
                      <a:pt x="0" y="0"/>
                    </a:moveTo>
                    <a:lnTo>
                      <a:pt x="0" y="0"/>
                    </a:lnTo>
                    <a:lnTo>
                      <a:pt x="0" y="802"/>
                    </a:lnTo>
                  </a:path>
                </a:pathLst>
              </a:custGeom>
              <a:noFill/>
              <a:ln w="20638" cap="sq">
                <a:solidFill>
                  <a:srgbClr val="080909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7" name="Rectangle 115"/>
              <p:cNvSpPr>
                <a:spLocks noChangeArrowheads="1"/>
              </p:cNvSpPr>
              <p:nvPr/>
            </p:nvSpPr>
            <p:spPr bwMode="auto">
              <a:xfrm>
                <a:off x="3518" y="2954"/>
                <a:ext cx="99" cy="1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200" b="0" i="0" u="none" strike="noStrike" cap="none" normalizeH="0" baseline="0" smtClean="0">
                    <a:ln>
                      <a:noFill/>
                    </a:ln>
                    <a:solidFill>
                      <a:srgbClr val="080909"/>
                    </a:solidFill>
                    <a:effectLst/>
                    <a:latin typeface="Times New Roman" panose="02020603050405020304" pitchFamily="18" charset="0"/>
                  </a:rPr>
                  <a:t>2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218" name="Rectangle 116"/>
              <p:cNvSpPr>
                <a:spLocks noChangeArrowheads="1"/>
              </p:cNvSpPr>
              <p:nvPr/>
            </p:nvSpPr>
            <p:spPr bwMode="auto">
              <a:xfrm>
                <a:off x="3571" y="2954"/>
                <a:ext cx="71" cy="1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200" b="0" i="0" u="none" strike="noStrike" cap="none" normalizeH="0" baseline="0" smtClean="0">
                    <a:ln>
                      <a:noFill/>
                    </a:ln>
                    <a:solidFill>
                      <a:srgbClr val="080909"/>
                    </a:solidFill>
                    <a:effectLst/>
                    <a:latin typeface="Times New Roman" panose="02020603050405020304" pitchFamily="18" charset="0"/>
                  </a:rPr>
                  <a:t>.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219" name="Rectangle 117"/>
              <p:cNvSpPr>
                <a:spLocks noChangeArrowheads="1"/>
              </p:cNvSpPr>
              <p:nvPr/>
            </p:nvSpPr>
            <p:spPr bwMode="auto">
              <a:xfrm>
                <a:off x="3598" y="2954"/>
                <a:ext cx="99" cy="1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200" b="0" i="0" u="none" strike="noStrike" cap="none" normalizeH="0" baseline="0" smtClean="0">
                    <a:ln>
                      <a:noFill/>
                    </a:ln>
                    <a:solidFill>
                      <a:srgbClr val="080909"/>
                    </a:solidFill>
                    <a:effectLst/>
                    <a:latin typeface="Times New Roman" panose="02020603050405020304" pitchFamily="18" charset="0"/>
                  </a:rPr>
                  <a:t>4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220" name="Rectangle 118"/>
              <p:cNvSpPr>
                <a:spLocks noChangeArrowheads="1"/>
              </p:cNvSpPr>
              <p:nvPr/>
            </p:nvSpPr>
            <p:spPr bwMode="auto">
              <a:xfrm>
                <a:off x="3652" y="2954"/>
                <a:ext cx="71" cy="1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200" b="0" i="0" u="none" strike="noStrike" cap="none" normalizeH="0" baseline="0" smtClean="0">
                    <a:ln>
                      <a:noFill/>
                    </a:ln>
                    <a:solidFill>
                      <a:srgbClr val="080909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221" name="Rectangle 119"/>
              <p:cNvSpPr>
                <a:spLocks noChangeArrowheads="1"/>
              </p:cNvSpPr>
              <p:nvPr/>
            </p:nvSpPr>
            <p:spPr bwMode="auto">
              <a:xfrm>
                <a:off x="3242" y="2954"/>
                <a:ext cx="99" cy="1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200" b="0" i="0" u="none" strike="noStrike" cap="none" normalizeH="0" baseline="0" smtClean="0">
                    <a:ln>
                      <a:noFill/>
                    </a:ln>
                    <a:solidFill>
                      <a:srgbClr val="080909"/>
                    </a:solidFill>
                    <a:effectLst/>
                    <a:latin typeface="Times New Roman" panose="02020603050405020304" pitchFamily="18" charset="0"/>
                  </a:rPr>
                  <a:t>4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222" name="Rectangle 120"/>
              <p:cNvSpPr>
                <a:spLocks noChangeArrowheads="1"/>
              </p:cNvSpPr>
              <p:nvPr/>
            </p:nvSpPr>
            <p:spPr bwMode="auto">
              <a:xfrm>
                <a:off x="3296" y="2954"/>
                <a:ext cx="71" cy="1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200" b="0" i="0" u="none" strike="noStrike" cap="none" normalizeH="0" baseline="0" smtClean="0">
                    <a:ln>
                      <a:noFill/>
                    </a:ln>
                    <a:solidFill>
                      <a:srgbClr val="080909"/>
                    </a:solidFill>
                    <a:effectLst/>
                    <a:latin typeface="Times New Roman" panose="02020603050405020304" pitchFamily="18" charset="0"/>
                  </a:rPr>
                  <a:t>.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223" name="Rectangle 121"/>
              <p:cNvSpPr>
                <a:spLocks noChangeArrowheads="1"/>
              </p:cNvSpPr>
              <p:nvPr/>
            </p:nvSpPr>
            <p:spPr bwMode="auto">
              <a:xfrm>
                <a:off x="3322" y="2954"/>
                <a:ext cx="99" cy="1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200" b="0" i="0" u="none" strike="noStrike" cap="none" normalizeH="0" baseline="0" smtClean="0">
                    <a:ln>
                      <a:noFill/>
                    </a:ln>
                    <a:solidFill>
                      <a:srgbClr val="080909"/>
                    </a:solidFill>
                    <a:effectLst/>
                    <a:latin typeface="Times New Roman" panose="02020603050405020304" pitchFamily="18" charset="0"/>
                  </a:rPr>
                  <a:t>3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224" name="Rectangle 122"/>
              <p:cNvSpPr>
                <a:spLocks noChangeArrowheads="1"/>
              </p:cNvSpPr>
              <p:nvPr/>
            </p:nvSpPr>
            <p:spPr bwMode="auto">
              <a:xfrm>
                <a:off x="3377" y="2954"/>
                <a:ext cx="71" cy="1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200" b="0" i="0" u="none" strike="noStrike" cap="none" normalizeH="0" baseline="0" smtClean="0">
                    <a:ln>
                      <a:noFill/>
                    </a:ln>
                    <a:solidFill>
                      <a:srgbClr val="080909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225" name="Rectangle 123"/>
              <p:cNvSpPr>
                <a:spLocks noChangeArrowheads="1"/>
              </p:cNvSpPr>
              <p:nvPr/>
            </p:nvSpPr>
            <p:spPr bwMode="auto">
              <a:xfrm>
                <a:off x="2954" y="2954"/>
                <a:ext cx="99" cy="1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200" b="0" i="0" u="none" strike="noStrike" cap="none" normalizeH="0" baseline="0" smtClean="0">
                    <a:ln>
                      <a:noFill/>
                    </a:ln>
                    <a:solidFill>
                      <a:srgbClr val="080909"/>
                    </a:solidFill>
                    <a:effectLst/>
                    <a:latin typeface="Times New Roman" panose="02020603050405020304" pitchFamily="18" charset="0"/>
                  </a:rPr>
                  <a:t>1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226" name="Rectangle 124"/>
              <p:cNvSpPr>
                <a:spLocks noChangeArrowheads="1"/>
              </p:cNvSpPr>
              <p:nvPr/>
            </p:nvSpPr>
            <p:spPr bwMode="auto">
              <a:xfrm>
                <a:off x="3009" y="2954"/>
                <a:ext cx="71" cy="1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200" b="0" i="0" u="none" strike="noStrike" cap="none" normalizeH="0" baseline="0" smtClean="0">
                    <a:ln>
                      <a:noFill/>
                    </a:ln>
                    <a:solidFill>
                      <a:srgbClr val="080909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227" name="Rectangle 125"/>
              <p:cNvSpPr>
                <a:spLocks noChangeArrowheads="1"/>
              </p:cNvSpPr>
              <p:nvPr/>
            </p:nvSpPr>
            <p:spPr bwMode="auto">
              <a:xfrm>
                <a:off x="3518" y="2803"/>
                <a:ext cx="99" cy="1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200" b="0" i="0" u="none" strike="noStrike" cap="none" normalizeH="0" baseline="0" smtClean="0">
                    <a:ln>
                      <a:noFill/>
                    </a:ln>
                    <a:solidFill>
                      <a:srgbClr val="080909"/>
                    </a:solidFill>
                    <a:effectLst/>
                    <a:latin typeface="Times New Roman" panose="02020603050405020304" pitchFamily="18" charset="0"/>
                  </a:rPr>
                  <a:t>2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228" name="Rectangle 126"/>
              <p:cNvSpPr>
                <a:spLocks noChangeArrowheads="1"/>
              </p:cNvSpPr>
              <p:nvPr/>
            </p:nvSpPr>
            <p:spPr bwMode="auto">
              <a:xfrm>
                <a:off x="3571" y="2803"/>
                <a:ext cx="71" cy="1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200" b="0" i="0" u="none" strike="noStrike" cap="none" normalizeH="0" baseline="0" smtClean="0">
                    <a:ln>
                      <a:noFill/>
                    </a:ln>
                    <a:solidFill>
                      <a:srgbClr val="080909"/>
                    </a:solidFill>
                    <a:effectLst/>
                    <a:latin typeface="Times New Roman" panose="02020603050405020304" pitchFamily="18" charset="0"/>
                  </a:rPr>
                  <a:t>.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229" name="Rectangle 127"/>
              <p:cNvSpPr>
                <a:spLocks noChangeArrowheads="1"/>
              </p:cNvSpPr>
              <p:nvPr/>
            </p:nvSpPr>
            <p:spPr bwMode="auto">
              <a:xfrm>
                <a:off x="3598" y="2803"/>
                <a:ext cx="99" cy="1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200" b="0" i="0" u="none" strike="noStrike" cap="none" normalizeH="0" baseline="0" smtClean="0">
                    <a:ln>
                      <a:noFill/>
                    </a:ln>
                    <a:solidFill>
                      <a:srgbClr val="080909"/>
                    </a:solidFill>
                    <a:effectLst/>
                    <a:latin typeface="Times New Roman" panose="02020603050405020304" pitchFamily="18" charset="0"/>
                  </a:rPr>
                  <a:t>8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230" name="Rectangle 128"/>
              <p:cNvSpPr>
                <a:spLocks noChangeArrowheads="1"/>
              </p:cNvSpPr>
              <p:nvPr/>
            </p:nvSpPr>
            <p:spPr bwMode="auto">
              <a:xfrm>
                <a:off x="3652" y="2803"/>
                <a:ext cx="71" cy="1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200" b="0" i="0" u="none" strike="noStrike" cap="none" normalizeH="0" baseline="0" smtClean="0">
                    <a:ln>
                      <a:noFill/>
                    </a:ln>
                    <a:solidFill>
                      <a:srgbClr val="080909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231" name="Rectangle 129"/>
              <p:cNvSpPr>
                <a:spLocks noChangeArrowheads="1"/>
              </p:cNvSpPr>
              <p:nvPr/>
            </p:nvSpPr>
            <p:spPr bwMode="auto">
              <a:xfrm>
                <a:off x="3242" y="2803"/>
                <a:ext cx="99" cy="1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200" b="0" i="0" u="none" strike="noStrike" cap="none" normalizeH="0" baseline="0" smtClean="0">
                    <a:ln>
                      <a:noFill/>
                    </a:ln>
                    <a:solidFill>
                      <a:srgbClr val="080909"/>
                    </a:solidFill>
                    <a:effectLst/>
                    <a:latin typeface="Times New Roman" panose="02020603050405020304" pitchFamily="18" charset="0"/>
                  </a:rPr>
                  <a:t>5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232" name="Rectangle 130"/>
              <p:cNvSpPr>
                <a:spLocks noChangeArrowheads="1"/>
              </p:cNvSpPr>
              <p:nvPr/>
            </p:nvSpPr>
            <p:spPr bwMode="auto">
              <a:xfrm>
                <a:off x="3296" y="2803"/>
                <a:ext cx="71" cy="1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200" b="0" i="0" u="none" strike="noStrike" cap="none" normalizeH="0" baseline="0" smtClean="0">
                    <a:ln>
                      <a:noFill/>
                    </a:ln>
                    <a:solidFill>
                      <a:srgbClr val="080909"/>
                    </a:solidFill>
                    <a:effectLst/>
                    <a:latin typeface="Times New Roman" panose="02020603050405020304" pitchFamily="18" charset="0"/>
                  </a:rPr>
                  <a:t>.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233" name="Rectangle 131"/>
              <p:cNvSpPr>
                <a:spLocks noChangeArrowheads="1"/>
              </p:cNvSpPr>
              <p:nvPr/>
            </p:nvSpPr>
            <p:spPr bwMode="auto">
              <a:xfrm>
                <a:off x="3322" y="2803"/>
                <a:ext cx="99" cy="1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200" b="0" i="0" u="none" strike="noStrike" cap="none" normalizeH="0" baseline="0" smtClean="0">
                    <a:ln>
                      <a:noFill/>
                    </a:ln>
                    <a:solidFill>
                      <a:srgbClr val="080909"/>
                    </a:solidFill>
                    <a:effectLst/>
                    <a:latin typeface="Times New Roman" panose="02020603050405020304" pitchFamily="18" charset="0"/>
                  </a:rPr>
                  <a:t>3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234" name="Rectangle 132"/>
              <p:cNvSpPr>
                <a:spLocks noChangeArrowheads="1"/>
              </p:cNvSpPr>
              <p:nvPr/>
            </p:nvSpPr>
            <p:spPr bwMode="auto">
              <a:xfrm>
                <a:off x="3377" y="2803"/>
                <a:ext cx="71" cy="1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200" b="0" i="0" u="none" strike="noStrike" cap="none" normalizeH="0" baseline="0" smtClean="0">
                    <a:ln>
                      <a:noFill/>
                    </a:ln>
                    <a:solidFill>
                      <a:srgbClr val="080909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235" name="Rectangle 133"/>
              <p:cNvSpPr>
                <a:spLocks noChangeArrowheads="1"/>
              </p:cNvSpPr>
              <p:nvPr/>
            </p:nvSpPr>
            <p:spPr bwMode="auto">
              <a:xfrm>
                <a:off x="2954" y="2803"/>
                <a:ext cx="99" cy="1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200" b="0" i="0" u="none" strike="noStrike" cap="none" normalizeH="0" baseline="0" smtClean="0">
                    <a:ln>
                      <a:noFill/>
                    </a:ln>
                    <a:solidFill>
                      <a:srgbClr val="080909"/>
                    </a:solidFill>
                    <a:effectLst/>
                    <a:latin typeface="Times New Roman" panose="02020603050405020304" pitchFamily="18" charset="0"/>
                  </a:rPr>
                  <a:t>3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236" name="Rectangle 134"/>
              <p:cNvSpPr>
                <a:spLocks noChangeArrowheads="1"/>
              </p:cNvSpPr>
              <p:nvPr/>
            </p:nvSpPr>
            <p:spPr bwMode="auto">
              <a:xfrm>
                <a:off x="3009" y="2803"/>
                <a:ext cx="71" cy="1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200" b="0" i="0" u="none" strike="noStrike" cap="none" normalizeH="0" baseline="0" smtClean="0">
                    <a:ln>
                      <a:noFill/>
                    </a:ln>
                    <a:solidFill>
                      <a:srgbClr val="080909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237" name="Rectangle 135"/>
              <p:cNvSpPr>
                <a:spLocks noChangeArrowheads="1"/>
              </p:cNvSpPr>
              <p:nvPr/>
            </p:nvSpPr>
            <p:spPr bwMode="auto">
              <a:xfrm>
                <a:off x="3518" y="2652"/>
                <a:ext cx="99" cy="1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200" b="0" i="0" u="none" strike="noStrike" cap="none" normalizeH="0" baseline="0" smtClean="0">
                    <a:ln>
                      <a:noFill/>
                    </a:ln>
                    <a:solidFill>
                      <a:srgbClr val="080909"/>
                    </a:solidFill>
                    <a:effectLst/>
                    <a:latin typeface="Times New Roman" panose="02020603050405020304" pitchFamily="18" charset="0"/>
                  </a:rPr>
                  <a:t>1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238" name="Rectangle 136"/>
              <p:cNvSpPr>
                <a:spLocks noChangeArrowheads="1"/>
              </p:cNvSpPr>
              <p:nvPr/>
            </p:nvSpPr>
            <p:spPr bwMode="auto">
              <a:xfrm>
                <a:off x="3571" y="2652"/>
                <a:ext cx="71" cy="1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200" b="0" i="0" u="none" strike="noStrike" cap="none" normalizeH="0" baseline="0" smtClean="0">
                    <a:ln>
                      <a:noFill/>
                    </a:ln>
                    <a:solidFill>
                      <a:srgbClr val="080909"/>
                    </a:solidFill>
                    <a:effectLst/>
                    <a:latin typeface="Times New Roman" panose="02020603050405020304" pitchFamily="18" charset="0"/>
                  </a:rPr>
                  <a:t>.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239" name="Rectangle 137"/>
              <p:cNvSpPr>
                <a:spLocks noChangeArrowheads="1"/>
              </p:cNvSpPr>
              <p:nvPr/>
            </p:nvSpPr>
            <p:spPr bwMode="auto">
              <a:xfrm>
                <a:off x="3598" y="2652"/>
                <a:ext cx="99" cy="1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200" b="0" i="0" u="none" strike="noStrike" cap="none" normalizeH="0" baseline="0" smtClean="0">
                    <a:ln>
                      <a:noFill/>
                    </a:ln>
                    <a:solidFill>
                      <a:srgbClr val="080909"/>
                    </a:solidFill>
                    <a:effectLst/>
                    <a:latin typeface="Times New Roman" panose="02020603050405020304" pitchFamily="18" charset="0"/>
                  </a:rPr>
                  <a:t>1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240" name="Rectangle 138"/>
              <p:cNvSpPr>
                <a:spLocks noChangeArrowheads="1"/>
              </p:cNvSpPr>
              <p:nvPr/>
            </p:nvSpPr>
            <p:spPr bwMode="auto">
              <a:xfrm>
                <a:off x="3652" y="2652"/>
                <a:ext cx="71" cy="1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200" b="0" i="0" u="none" strike="noStrike" cap="none" normalizeH="0" baseline="0" smtClean="0">
                    <a:ln>
                      <a:noFill/>
                    </a:ln>
                    <a:solidFill>
                      <a:srgbClr val="080909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241" name="Rectangle 139"/>
              <p:cNvSpPr>
                <a:spLocks noChangeArrowheads="1"/>
              </p:cNvSpPr>
              <p:nvPr/>
            </p:nvSpPr>
            <p:spPr bwMode="auto">
              <a:xfrm>
                <a:off x="3242" y="2652"/>
                <a:ext cx="99" cy="1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200" b="0" i="0" u="none" strike="noStrike" cap="none" normalizeH="0" baseline="0" smtClean="0">
                    <a:ln>
                      <a:noFill/>
                    </a:ln>
                    <a:solidFill>
                      <a:srgbClr val="080909"/>
                    </a:solidFill>
                    <a:effectLst/>
                    <a:latin typeface="Times New Roman" panose="02020603050405020304" pitchFamily="18" charset="0"/>
                  </a:rPr>
                  <a:t>2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242" name="Rectangle 140"/>
              <p:cNvSpPr>
                <a:spLocks noChangeArrowheads="1"/>
              </p:cNvSpPr>
              <p:nvPr/>
            </p:nvSpPr>
            <p:spPr bwMode="auto">
              <a:xfrm>
                <a:off x="3296" y="2652"/>
                <a:ext cx="71" cy="1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200" b="0" i="0" u="none" strike="noStrike" cap="none" normalizeH="0" baseline="0" smtClean="0">
                    <a:ln>
                      <a:noFill/>
                    </a:ln>
                    <a:solidFill>
                      <a:srgbClr val="080909"/>
                    </a:solidFill>
                    <a:effectLst/>
                    <a:latin typeface="Times New Roman" panose="02020603050405020304" pitchFamily="18" charset="0"/>
                  </a:rPr>
                  <a:t>.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243" name="Rectangle 141"/>
              <p:cNvSpPr>
                <a:spLocks noChangeArrowheads="1"/>
              </p:cNvSpPr>
              <p:nvPr/>
            </p:nvSpPr>
            <p:spPr bwMode="auto">
              <a:xfrm>
                <a:off x="3322" y="2652"/>
                <a:ext cx="99" cy="1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200" b="0" i="0" u="none" strike="noStrike" cap="none" normalizeH="0" baseline="0" smtClean="0">
                    <a:ln>
                      <a:noFill/>
                    </a:ln>
                    <a:solidFill>
                      <a:srgbClr val="080909"/>
                    </a:solidFill>
                    <a:effectLst/>
                    <a:latin typeface="Times New Roman" panose="02020603050405020304" pitchFamily="18" charset="0"/>
                  </a:rPr>
                  <a:t>1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244" name="Rectangle 142"/>
              <p:cNvSpPr>
                <a:spLocks noChangeArrowheads="1"/>
              </p:cNvSpPr>
              <p:nvPr/>
            </p:nvSpPr>
            <p:spPr bwMode="auto">
              <a:xfrm>
                <a:off x="3377" y="2652"/>
                <a:ext cx="71" cy="1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200" b="0" i="0" u="none" strike="noStrike" cap="none" normalizeH="0" baseline="0" smtClean="0">
                    <a:ln>
                      <a:noFill/>
                    </a:ln>
                    <a:solidFill>
                      <a:srgbClr val="080909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245" name="Rectangle 143"/>
              <p:cNvSpPr>
                <a:spLocks noChangeArrowheads="1"/>
              </p:cNvSpPr>
              <p:nvPr/>
            </p:nvSpPr>
            <p:spPr bwMode="auto">
              <a:xfrm>
                <a:off x="2954" y="2652"/>
                <a:ext cx="99" cy="1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200" b="0" i="0" u="none" strike="noStrike" cap="none" normalizeH="0" baseline="0" smtClean="0">
                    <a:ln>
                      <a:noFill/>
                    </a:ln>
                    <a:solidFill>
                      <a:srgbClr val="080909"/>
                    </a:solidFill>
                    <a:effectLst/>
                    <a:latin typeface="Times New Roman" panose="02020603050405020304" pitchFamily="18" charset="0"/>
                  </a:rPr>
                  <a:t>2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246" name="Rectangle 144"/>
              <p:cNvSpPr>
                <a:spLocks noChangeArrowheads="1"/>
              </p:cNvSpPr>
              <p:nvPr/>
            </p:nvSpPr>
            <p:spPr bwMode="auto">
              <a:xfrm>
                <a:off x="3009" y="2652"/>
                <a:ext cx="71" cy="1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200" b="0" i="0" u="none" strike="noStrike" cap="none" normalizeH="0" baseline="0" smtClean="0">
                    <a:ln>
                      <a:noFill/>
                    </a:ln>
                    <a:solidFill>
                      <a:srgbClr val="080909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247" name="Rectangle 145"/>
              <p:cNvSpPr>
                <a:spLocks noChangeArrowheads="1"/>
              </p:cNvSpPr>
              <p:nvPr/>
            </p:nvSpPr>
            <p:spPr bwMode="auto">
              <a:xfrm>
                <a:off x="3518" y="2400"/>
                <a:ext cx="123" cy="1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200" b="0" i="0" u="none" strike="noStrike" cap="none" normalizeH="0" baseline="0" smtClean="0">
                    <a:ln>
                      <a:noFill/>
                    </a:ln>
                    <a:solidFill>
                      <a:srgbClr val="080909"/>
                    </a:solidFill>
                    <a:effectLst/>
                    <a:latin typeface="Times New Roman" panose="02020603050405020304" pitchFamily="18" charset="0"/>
                  </a:rPr>
                  <a:t>Y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248" name="Rectangle 146"/>
              <p:cNvSpPr>
                <a:spLocks noChangeArrowheads="1"/>
              </p:cNvSpPr>
              <p:nvPr/>
            </p:nvSpPr>
            <p:spPr bwMode="auto">
              <a:xfrm>
                <a:off x="3591" y="2400"/>
                <a:ext cx="71" cy="1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200" b="0" i="0" u="none" strike="noStrike" cap="none" normalizeH="0" baseline="0" smtClean="0">
                    <a:ln>
                      <a:noFill/>
                    </a:ln>
                    <a:solidFill>
                      <a:srgbClr val="080909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249" name="Rectangle 147"/>
              <p:cNvSpPr>
                <a:spLocks noChangeArrowheads="1"/>
              </p:cNvSpPr>
              <p:nvPr/>
            </p:nvSpPr>
            <p:spPr bwMode="auto">
              <a:xfrm>
                <a:off x="3242" y="2400"/>
                <a:ext cx="123" cy="1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200" b="0" i="0" u="none" strike="noStrike" cap="none" normalizeH="0" baseline="0" smtClean="0">
                    <a:ln>
                      <a:noFill/>
                    </a:ln>
                    <a:solidFill>
                      <a:srgbClr val="080909"/>
                    </a:solidFill>
                    <a:effectLst/>
                    <a:latin typeface="Times New Roman" panose="02020603050405020304" pitchFamily="18" charset="0"/>
                  </a:rPr>
                  <a:t>X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250" name="Rectangle 148"/>
              <p:cNvSpPr>
                <a:spLocks noChangeArrowheads="1"/>
              </p:cNvSpPr>
              <p:nvPr/>
            </p:nvSpPr>
            <p:spPr bwMode="auto">
              <a:xfrm>
                <a:off x="3319" y="2400"/>
                <a:ext cx="71" cy="1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200" b="0" i="0" u="none" strike="noStrike" cap="none" normalizeH="0" baseline="0" smtClean="0">
                    <a:ln>
                      <a:noFill/>
                    </a:ln>
                    <a:solidFill>
                      <a:srgbClr val="080909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251" name="Rectangle 149"/>
              <p:cNvSpPr>
                <a:spLocks noChangeArrowheads="1"/>
              </p:cNvSpPr>
              <p:nvPr/>
            </p:nvSpPr>
            <p:spPr bwMode="auto">
              <a:xfrm>
                <a:off x="2954" y="2400"/>
                <a:ext cx="123" cy="1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200" b="0" i="0" u="none" strike="noStrike" cap="none" normalizeH="0" baseline="0" smtClean="0">
                    <a:ln>
                      <a:noFill/>
                    </a:ln>
                    <a:solidFill>
                      <a:srgbClr val="080909"/>
                    </a:solidFill>
                    <a:effectLst/>
                    <a:latin typeface="Times New Roman" panose="02020603050405020304" pitchFamily="18" charset="0"/>
                  </a:rPr>
                  <a:t>O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252" name="Rectangle 150"/>
              <p:cNvSpPr>
                <a:spLocks noChangeArrowheads="1"/>
              </p:cNvSpPr>
              <p:nvPr/>
            </p:nvSpPr>
            <p:spPr bwMode="auto">
              <a:xfrm>
                <a:off x="3033" y="2400"/>
                <a:ext cx="99" cy="1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200" b="0" i="0" u="none" strike="noStrike" cap="none" normalizeH="0" baseline="0" smtClean="0">
                    <a:ln>
                      <a:noFill/>
                    </a:ln>
                    <a:solidFill>
                      <a:srgbClr val="080909"/>
                    </a:solidFill>
                    <a:effectLst/>
                    <a:latin typeface="Times New Roman" panose="02020603050405020304" pitchFamily="18" charset="0"/>
                  </a:rPr>
                  <a:t>b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253" name="Rectangle 151"/>
              <p:cNvSpPr>
                <a:spLocks noChangeArrowheads="1"/>
              </p:cNvSpPr>
              <p:nvPr/>
            </p:nvSpPr>
            <p:spPr bwMode="auto">
              <a:xfrm>
                <a:off x="3086" y="2400"/>
                <a:ext cx="87" cy="1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200" b="0" i="0" u="none" strike="noStrike" cap="none" normalizeH="0" baseline="0" smtClean="0">
                    <a:ln>
                      <a:noFill/>
                    </a:ln>
                    <a:solidFill>
                      <a:srgbClr val="080909"/>
                    </a:solidFill>
                    <a:effectLst/>
                    <a:latin typeface="Times New Roman" panose="02020603050405020304" pitchFamily="18" charset="0"/>
                  </a:rPr>
                  <a:t>s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254" name="Rectangle 152"/>
              <p:cNvSpPr>
                <a:spLocks noChangeArrowheads="1"/>
              </p:cNvSpPr>
              <p:nvPr/>
            </p:nvSpPr>
            <p:spPr bwMode="auto">
              <a:xfrm>
                <a:off x="3128" y="2400"/>
                <a:ext cx="71" cy="1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200" b="0" i="0" u="none" strike="noStrike" cap="none" normalizeH="0" baseline="0" smtClean="0">
                    <a:ln>
                      <a:noFill/>
                    </a:ln>
                    <a:solidFill>
                      <a:srgbClr val="080909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255" name="Freeform 153"/>
              <p:cNvSpPr>
                <a:spLocks/>
              </p:cNvSpPr>
              <p:nvPr/>
            </p:nvSpPr>
            <p:spPr bwMode="auto">
              <a:xfrm>
                <a:off x="2910" y="2370"/>
                <a:ext cx="792" cy="0"/>
              </a:xfrm>
              <a:custGeom>
                <a:avLst/>
                <a:gdLst>
                  <a:gd name="T0" fmla="*/ 0 w 789"/>
                  <a:gd name="T1" fmla="*/ 0 w 789"/>
                  <a:gd name="T2" fmla="*/ 789 w 789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789">
                    <a:moveTo>
                      <a:pt x="0" y="0"/>
                    </a:moveTo>
                    <a:lnTo>
                      <a:pt x="0" y="0"/>
                    </a:lnTo>
                    <a:lnTo>
                      <a:pt x="789" y="0"/>
                    </a:lnTo>
                  </a:path>
                </a:pathLst>
              </a:custGeom>
              <a:noFill/>
              <a:ln w="0" cap="sq">
                <a:solidFill>
                  <a:srgbClr val="080909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56" name="Freeform 154"/>
              <p:cNvSpPr>
                <a:spLocks/>
              </p:cNvSpPr>
              <p:nvPr/>
            </p:nvSpPr>
            <p:spPr bwMode="auto">
              <a:xfrm>
                <a:off x="2910" y="2622"/>
                <a:ext cx="792" cy="0"/>
              </a:xfrm>
              <a:custGeom>
                <a:avLst/>
                <a:gdLst>
                  <a:gd name="T0" fmla="*/ 0 w 789"/>
                  <a:gd name="T1" fmla="*/ 0 w 789"/>
                  <a:gd name="T2" fmla="*/ 789 w 789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789">
                    <a:moveTo>
                      <a:pt x="0" y="0"/>
                    </a:moveTo>
                    <a:lnTo>
                      <a:pt x="0" y="0"/>
                    </a:lnTo>
                    <a:lnTo>
                      <a:pt x="789" y="0"/>
                    </a:lnTo>
                  </a:path>
                </a:pathLst>
              </a:custGeom>
              <a:noFill/>
              <a:ln w="7938" cap="flat">
                <a:solidFill>
                  <a:srgbClr val="080909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57" name="Freeform 155"/>
              <p:cNvSpPr>
                <a:spLocks/>
              </p:cNvSpPr>
              <p:nvPr/>
            </p:nvSpPr>
            <p:spPr bwMode="auto">
              <a:xfrm>
                <a:off x="2910" y="2773"/>
                <a:ext cx="792" cy="0"/>
              </a:xfrm>
              <a:custGeom>
                <a:avLst/>
                <a:gdLst>
                  <a:gd name="T0" fmla="*/ 0 w 789"/>
                  <a:gd name="T1" fmla="*/ 0 w 789"/>
                  <a:gd name="T2" fmla="*/ 789 w 789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789">
                    <a:moveTo>
                      <a:pt x="0" y="0"/>
                    </a:moveTo>
                    <a:lnTo>
                      <a:pt x="0" y="0"/>
                    </a:lnTo>
                    <a:lnTo>
                      <a:pt x="789" y="0"/>
                    </a:lnTo>
                  </a:path>
                </a:pathLst>
              </a:custGeom>
              <a:noFill/>
              <a:ln w="7938" cap="flat">
                <a:solidFill>
                  <a:srgbClr val="080909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58" name="Freeform 156"/>
              <p:cNvSpPr>
                <a:spLocks/>
              </p:cNvSpPr>
              <p:nvPr/>
            </p:nvSpPr>
            <p:spPr bwMode="auto">
              <a:xfrm>
                <a:off x="2910" y="2924"/>
                <a:ext cx="792" cy="0"/>
              </a:xfrm>
              <a:custGeom>
                <a:avLst/>
                <a:gdLst>
                  <a:gd name="T0" fmla="*/ 0 w 789"/>
                  <a:gd name="T1" fmla="*/ 0 w 789"/>
                  <a:gd name="T2" fmla="*/ 789 w 789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789">
                    <a:moveTo>
                      <a:pt x="0" y="0"/>
                    </a:moveTo>
                    <a:lnTo>
                      <a:pt x="0" y="0"/>
                    </a:lnTo>
                    <a:lnTo>
                      <a:pt x="789" y="0"/>
                    </a:lnTo>
                  </a:path>
                </a:pathLst>
              </a:custGeom>
              <a:noFill/>
              <a:ln w="7938" cap="flat">
                <a:solidFill>
                  <a:srgbClr val="080909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59" name="Freeform 157"/>
              <p:cNvSpPr>
                <a:spLocks/>
              </p:cNvSpPr>
              <p:nvPr/>
            </p:nvSpPr>
            <p:spPr bwMode="auto">
              <a:xfrm>
                <a:off x="2910" y="3075"/>
                <a:ext cx="792" cy="0"/>
              </a:xfrm>
              <a:custGeom>
                <a:avLst/>
                <a:gdLst>
                  <a:gd name="T0" fmla="*/ 0 w 789"/>
                  <a:gd name="T1" fmla="*/ 0 w 789"/>
                  <a:gd name="T2" fmla="*/ 789 w 789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789">
                    <a:moveTo>
                      <a:pt x="0" y="0"/>
                    </a:moveTo>
                    <a:lnTo>
                      <a:pt x="0" y="0"/>
                    </a:lnTo>
                    <a:lnTo>
                      <a:pt x="789" y="0"/>
                    </a:lnTo>
                  </a:path>
                </a:pathLst>
              </a:custGeom>
              <a:noFill/>
              <a:ln w="20638" cap="sq">
                <a:solidFill>
                  <a:srgbClr val="080909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60" name="Freeform 158"/>
              <p:cNvSpPr>
                <a:spLocks/>
              </p:cNvSpPr>
              <p:nvPr/>
            </p:nvSpPr>
            <p:spPr bwMode="auto">
              <a:xfrm>
                <a:off x="2910" y="2370"/>
                <a:ext cx="0" cy="705"/>
              </a:xfrm>
              <a:custGeom>
                <a:avLst/>
                <a:gdLst>
                  <a:gd name="T0" fmla="*/ 0 h 803"/>
                  <a:gd name="T1" fmla="*/ 0 h 803"/>
                  <a:gd name="T2" fmla="*/ 803 h 803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803">
                    <a:moveTo>
                      <a:pt x="0" y="0"/>
                    </a:moveTo>
                    <a:lnTo>
                      <a:pt x="0" y="0"/>
                    </a:lnTo>
                    <a:lnTo>
                      <a:pt x="0" y="803"/>
                    </a:lnTo>
                  </a:path>
                </a:pathLst>
              </a:custGeom>
              <a:noFill/>
              <a:ln w="20638" cap="sq">
                <a:solidFill>
                  <a:srgbClr val="080909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61" name="Freeform 159"/>
              <p:cNvSpPr>
                <a:spLocks/>
              </p:cNvSpPr>
              <p:nvPr/>
            </p:nvSpPr>
            <p:spPr bwMode="auto">
              <a:xfrm>
                <a:off x="3198" y="2370"/>
                <a:ext cx="0" cy="705"/>
              </a:xfrm>
              <a:custGeom>
                <a:avLst/>
                <a:gdLst>
                  <a:gd name="T0" fmla="*/ 0 h 803"/>
                  <a:gd name="T1" fmla="*/ 0 h 803"/>
                  <a:gd name="T2" fmla="*/ 803 h 803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803">
                    <a:moveTo>
                      <a:pt x="0" y="0"/>
                    </a:moveTo>
                    <a:lnTo>
                      <a:pt x="0" y="0"/>
                    </a:lnTo>
                    <a:lnTo>
                      <a:pt x="0" y="803"/>
                    </a:lnTo>
                  </a:path>
                </a:pathLst>
              </a:custGeom>
              <a:noFill/>
              <a:ln w="7938" cap="flat">
                <a:solidFill>
                  <a:srgbClr val="080909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62" name="Freeform 160"/>
              <p:cNvSpPr>
                <a:spLocks/>
              </p:cNvSpPr>
              <p:nvPr/>
            </p:nvSpPr>
            <p:spPr bwMode="auto">
              <a:xfrm>
                <a:off x="3474" y="2370"/>
                <a:ext cx="0" cy="705"/>
              </a:xfrm>
              <a:custGeom>
                <a:avLst/>
                <a:gdLst>
                  <a:gd name="T0" fmla="*/ 0 h 803"/>
                  <a:gd name="T1" fmla="*/ 0 h 803"/>
                  <a:gd name="T2" fmla="*/ 803 h 803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803">
                    <a:moveTo>
                      <a:pt x="0" y="0"/>
                    </a:moveTo>
                    <a:lnTo>
                      <a:pt x="0" y="0"/>
                    </a:lnTo>
                    <a:lnTo>
                      <a:pt x="0" y="803"/>
                    </a:lnTo>
                  </a:path>
                </a:pathLst>
              </a:custGeom>
              <a:noFill/>
              <a:ln w="7938" cap="flat">
                <a:solidFill>
                  <a:srgbClr val="080909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63" name="Freeform 161"/>
              <p:cNvSpPr>
                <a:spLocks/>
              </p:cNvSpPr>
              <p:nvPr/>
            </p:nvSpPr>
            <p:spPr bwMode="auto">
              <a:xfrm>
                <a:off x="3702" y="2370"/>
                <a:ext cx="0" cy="705"/>
              </a:xfrm>
              <a:custGeom>
                <a:avLst/>
                <a:gdLst>
                  <a:gd name="T0" fmla="*/ 0 h 803"/>
                  <a:gd name="T1" fmla="*/ 0 h 803"/>
                  <a:gd name="T2" fmla="*/ 803 h 803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803">
                    <a:moveTo>
                      <a:pt x="0" y="0"/>
                    </a:moveTo>
                    <a:lnTo>
                      <a:pt x="0" y="0"/>
                    </a:lnTo>
                    <a:lnTo>
                      <a:pt x="0" y="803"/>
                    </a:lnTo>
                  </a:path>
                </a:pathLst>
              </a:custGeom>
              <a:noFill/>
              <a:ln w="20638" cap="sq">
                <a:solidFill>
                  <a:srgbClr val="080909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64" name="Rectangle 162"/>
              <p:cNvSpPr>
                <a:spLocks noChangeArrowheads="1"/>
              </p:cNvSpPr>
              <p:nvPr/>
            </p:nvSpPr>
            <p:spPr bwMode="auto">
              <a:xfrm>
                <a:off x="3518" y="4025"/>
                <a:ext cx="99" cy="1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200" b="0" i="0" u="none" strike="noStrike" cap="none" normalizeH="0" baseline="0" smtClean="0">
                    <a:ln>
                      <a:noFill/>
                    </a:ln>
                    <a:solidFill>
                      <a:srgbClr val="080909"/>
                    </a:solidFill>
                    <a:effectLst/>
                    <a:latin typeface="Times New Roman" panose="02020603050405020304" pitchFamily="18" charset="0"/>
                  </a:rPr>
                  <a:t>2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265" name="Rectangle 163"/>
              <p:cNvSpPr>
                <a:spLocks noChangeArrowheads="1"/>
              </p:cNvSpPr>
              <p:nvPr/>
            </p:nvSpPr>
            <p:spPr bwMode="auto">
              <a:xfrm>
                <a:off x="3571" y="4025"/>
                <a:ext cx="71" cy="1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200" b="0" i="0" u="none" strike="noStrike" cap="none" normalizeH="0" baseline="0" smtClean="0">
                    <a:ln>
                      <a:noFill/>
                    </a:ln>
                    <a:solidFill>
                      <a:srgbClr val="080909"/>
                    </a:solidFill>
                    <a:effectLst/>
                    <a:latin typeface="Times New Roman" panose="02020603050405020304" pitchFamily="18" charset="0"/>
                  </a:rPr>
                  <a:t>.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266" name="Rectangle 164"/>
              <p:cNvSpPr>
                <a:spLocks noChangeArrowheads="1"/>
              </p:cNvSpPr>
              <p:nvPr/>
            </p:nvSpPr>
            <p:spPr bwMode="auto">
              <a:xfrm>
                <a:off x="3598" y="4025"/>
                <a:ext cx="99" cy="1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200" b="0" i="0" u="none" strike="noStrike" cap="none" normalizeH="0" baseline="0" smtClean="0">
                    <a:ln>
                      <a:noFill/>
                    </a:ln>
                    <a:solidFill>
                      <a:srgbClr val="080909"/>
                    </a:solidFill>
                    <a:effectLst/>
                    <a:latin typeface="Times New Roman" panose="02020603050405020304" pitchFamily="18" charset="0"/>
                  </a:rPr>
                  <a:t>4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267" name="Rectangle 165"/>
              <p:cNvSpPr>
                <a:spLocks noChangeArrowheads="1"/>
              </p:cNvSpPr>
              <p:nvPr/>
            </p:nvSpPr>
            <p:spPr bwMode="auto">
              <a:xfrm>
                <a:off x="3652" y="4025"/>
                <a:ext cx="71" cy="1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200" b="0" i="0" u="none" strike="noStrike" cap="none" normalizeH="0" baseline="0" smtClean="0">
                    <a:ln>
                      <a:noFill/>
                    </a:ln>
                    <a:solidFill>
                      <a:srgbClr val="080909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268" name="Rectangle 166"/>
              <p:cNvSpPr>
                <a:spLocks noChangeArrowheads="1"/>
              </p:cNvSpPr>
              <p:nvPr/>
            </p:nvSpPr>
            <p:spPr bwMode="auto">
              <a:xfrm>
                <a:off x="3242" y="4025"/>
                <a:ext cx="99" cy="1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200" b="0" i="0" u="none" strike="noStrike" cap="none" normalizeH="0" baseline="0" smtClean="0">
                    <a:ln>
                      <a:noFill/>
                    </a:ln>
                    <a:solidFill>
                      <a:srgbClr val="080909"/>
                    </a:solidFill>
                    <a:effectLst/>
                    <a:latin typeface="Times New Roman" panose="02020603050405020304" pitchFamily="18" charset="0"/>
                  </a:rPr>
                  <a:t>4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269" name="Rectangle 167"/>
              <p:cNvSpPr>
                <a:spLocks noChangeArrowheads="1"/>
              </p:cNvSpPr>
              <p:nvPr/>
            </p:nvSpPr>
            <p:spPr bwMode="auto">
              <a:xfrm>
                <a:off x="3296" y="4025"/>
                <a:ext cx="71" cy="1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200" b="0" i="0" u="none" strike="noStrike" cap="none" normalizeH="0" baseline="0" smtClean="0">
                    <a:ln>
                      <a:noFill/>
                    </a:ln>
                    <a:solidFill>
                      <a:srgbClr val="080909"/>
                    </a:solidFill>
                    <a:effectLst/>
                    <a:latin typeface="Times New Roman" panose="02020603050405020304" pitchFamily="18" charset="0"/>
                  </a:rPr>
                  <a:t>.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270" name="Rectangle 168"/>
              <p:cNvSpPr>
                <a:spLocks noChangeArrowheads="1"/>
              </p:cNvSpPr>
              <p:nvPr/>
            </p:nvSpPr>
            <p:spPr bwMode="auto">
              <a:xfrm>
                <a:off x="3322" y="4025"/>
                <a:ext cx="99" cy="1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200" b="0" i="0" u="none" strike="noStrike" cap="none" normalizeH="0" baseline="0" smtClean="0">
                    <a:ln>
                      <a:noFill/>
                    </a:ln>
                    <a:solidFill>
                      <a:srgbClr val="080909"/>
                    </a:solidFill>
                    <a:effectLst/>
                    <a:latin typeface="Times New Roman" panose="02020603050405020304" pitchFamily="18" charset="0"/>
                  </a:rPr>
                  <a:t>3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271" name="Rectangle 169"/>
              <p:cNvSpPr>
                <a:spLocks noChangeArrowheads="1"/>
              </p:cNvSpPr>
              <p:nvPr/>
            </p:nvSpPr>
            <p:spPr bwMode="auto">
              <a:xfrm>
                <a:off x="3377" y="4025"/>
                <a:ext cx="71" cy="1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200" b="0" i="0" u="none" strike="noStrike" cap="none" normalizeH="0" baseline="0" smtClean="0">
                    <a:ln>
                      <a:noFill/>
                    </a:ln>
                    <a:solidFill>
                      <a:srgbClr val="080909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272" name="Rectangle 170"/>
              <p:cNvSpPr>
                <a:spLocks noChangeArrowheads="1"/>
              </p:cNvSpPr>
              <p:nvPr/>
            </p:nvSpPr>
            <p:spPr bwMode="auto">
              <a:xfrm>
                <a:off x="2954" y="4025"/>
                <a:ext cx="99" cy="1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200" b="0" i="0" u="none" strike="noStrike" cap="none" normalizeH="0" baseline="0" smtClean="0">
                    <a:ln>
                      <a:noFill/>
                    </a:ln>
                    <a:solidFill>
                      <a:srgbClr val="080909"/>
                    </a:solidFill>
                    <a:effectLst/>
                    <a:latin typeface="Times New Roman" panose="02020603050405020304" pitchFamily="18" charset="0"/>
                  </a:rPr>
                  <a:t>1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273" name="Rectangle 171"/>
              <p:cNvSpPr>
                <a:spLocks noChangeArrowheads="1"/>
              </p:cNvSpPr>
              <p:nvPr/>
            </p:nvSpPr>
            <p:spPr bwMode="auto">
              <a:xfrm>
                <a:off x="3009" y="4025"/>
                <a:ext cx="71" cy="1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200" b="0" i="0" u="none" strike="noStrike" cap="none" normalizeH="0" baseline="0" smtClean="0">
                    <a:ln>
                      <a:noFill/>
                    </a:ln>
                    <a:solidFill>
                      <a:srgbClr val="080909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274" name="Rectangle 172"/>
              <p:cNvSpPr>
                <a:spLocks noChangeArrowheads="1"/>
              </p:cNvSpPr>
              <p:nvPr/>
            </p:nvSpPr>
            <p:spPr bwMode="auto">
              <a:xfrm>
                <a:off x="3518" y="3875"/>
                <a:ext cx="99" cy="1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200" b="0" i="0" u="none" strike="noStrike" cap="none" normalizeH="0" baseline="0" smtClean="0">
                    <a:ln>
                      <a:noFill/>
                    </a:ln>
                    <a:solidFill>
                      <a:srgbClr val="080909"/>
                    </a:solidFill>
                    <a:effectLst/>
                    <a:latin typeface="Times New Roman" panose="02020603050405020304" pitchFamily="18" charset="0"/>
                  </a:rPr>
                  <a:t>1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275" name="Rectangle 173"/>
              <p:cNvSpPr>
                <a:spLocks noChangeArrowheads="1"/>
              </p:cNvSpPr>
              <p:nvPr/>
            </p:nvSpPr>
            <p:spPr bwMode="auto">
              <a:xfrm>
                <a:off x="3571" y="3875"/>
                <a:ext cx="71" cy="1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200" b="0" i="0" u="none" strike="noStrike" cap="none" normalizeH="0" baseline="0" smtClean="0">
                    <a:ln>
                      <a:noFill/>
                    </a:ln>
                    <a:solidFill>
                      <a:srgbClr val="080909"/>
                    </a:solidFill>
                    <a:effectLst/>
                    <a:latin typeface="Times New Roman" panose="02020603050405020304" pitchFamily="18" charset="0"/>
                  </a:rPr>
                  <a:t>.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276" name="Rectangle 174"/>
              <p:cNvSpPr>
                <a:spLocks noChangeArrowheads="1"/>
              </p:cNvSpPr>
              <p:nvPr/>
            </p:nvSpPr>
            <p:spPr bwMode="auto">
              <a:xfrm>
                <a:off x="3598" y="3875"/>
                <a:ext cx="99" cy="1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200" b="0" i="0" u="none" strike="noStrike" cap="none" normalizeH="0" baseline="0" smtClean="0">
                    <a:ln>
                      <a:noFill/>
                    </a:ln>
                    <a:solidFill>
                      <a:srgbClr val="080909"/>
                    </a:solidFill>
                    <a:effectLst/>
                    <a:latin typeface="Times New Roman" panose="02020603050405020304" pitchFamily="18" charset="0"/>
                  </a:rPr>
                  <a:t>1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277" name="Rectangle 175"/>
              <p:cNvSpPr>
                <a:spLocks noChangeArrowheads="1"/>
              </p:cNvSpPr>
              <p:nvPr/>
            </p:nvSpPr>
            <p:spPr bwMode="auto">
              <a:xfrm>
                <a:off x="3652" y="3875"/>
                <a:ext cx="71" cy="1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200" b="0" i="0" u="none" strike="noStrike" cap="none" normalizeH="0" baseline="0" smtClean="0">
                    <a:ln>
                      <a:noFill/>
                    </a:ln>
                    <a:solidFill>
                      <a:srgbClr val="080909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278" name="Rectangle 176"/>
              <p:cNvSpPr>
                <a:spLocks noChangeArrowheads="1"/>
              </p:cNvSpPr>
              <p:nvPr/>
            </p:nvSpPr>
            <p:spPr bwMode="auto">
              <a:xfrm>
                <a:off x="3242" y="3875"/>
                <a:ext cx="99" cy="1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200" b="0" i="0" u="none" strike="noStrike" cap="none" normalizeH="0" baseline="0" smtClean="0">
                    <a:ln>
                      <a:noFill/>
                    </a:ln>
                    <a:solidFill>
                      <a:srgbClr val="080909"/>
                    </a:solidFill>
                    <a:effectLst/>
                    <a:latin typeface="Times New Roman" panose="02020603050405020304" pitchFamily="18" charset="0"/>
                  </a:rPr>
                  <a:t>2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279" name="Rectangle 177"/>
              <p:cNvSpPr>
                <a:spLocks noChangeArrowheads="1"/>
              </p:cNvSpPr>
              <p:nvPr/>
            </p:nvSpPr>
            <p:spPr bwMode="auto">
              <a:xfrm>
                <a:off x="3296" y="3875"/>
                <a:ext cx="71" cy="1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200" b="0" i="0" u="none" strike="noStrike" cap="none" normalizeH="0" baseline="0" smtClean="0">
                    <a:ln>
                      <a:noFill/>
                    </a:ln>
                    <a:solidFill>
                      <a:srgbClr val="080909"/>
                    </a:solidFill>
                    <a:effectLst/>
                    <a:latin typeface="Times New Roman" panose="02020603050405020304" pitchFamily="18" charset="0"/>
                  </a:rPr>
                  <a:t>.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280" name="Rectangle 178"/>
              <p:cNvSpPr>
                <a:spLocks noChangeArrowheads="1"/>
              </p:cNvSpPr>
              <p:nvPr/>
            </p:nvSpPr>
            <p:spPr bwMode="auto">
              <a:xfrm>
                <a:off x="3322" y="3875"/>
                <a:ext cx="99" cy="1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200" b="0" i="0" u="none" strike="noStrike" cap="none" normalizeH="0" baseline="0" smtClean="0">
                    <a:ln>
                      <a:noFill/>
                    </a:ln>
                    <a:solidFill>
                      <a:srgbClr val="080909"/>
                    </a:solidFill>
                    <a:effectLst/>
                    <a:latin typeface="Times New Roman" panose="02020603050405020304" pitchFamily="18" charset="0"/>
                  </a:rPr>
                  <a:t>1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281" name="Rectangle 179"/>
              <p:cNvSpPr>
                <a:spLocks noChangeArrowheads="1"/>
              </p:cNvSpPr>
              <p:nvPr/>
            </p:nvSpPr>
            <p:spPr bwMode="auto">
              <a:xfrm>
                <a:off x="3377" y="3875"/>
                <a:ext cx="71" cy="1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200" b="0" i="0" u="none" strike="noStrike" cap="none" normalizeH="0" baseline="0" smtClean="0">
                    <a:ln>
                      <a:noFill/>
                    </a:ln>
                    <a:solidFill>
                      <a:srgbClr val="080909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282" name="Rectangle 180"/>
              <p:cNvSpPr>
                <a:spLocks noChangeArrowheads="1"/>
              </p:cNvSpPr>
              <p:nvPr/>
            </p:nvSpPr>
            <p:spPr bwMode="auto">
              <a:xfrm>
                <a:off x="2954" y="3875"/>
                <a:ext cx="99" cy="1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200" b="0" i="0" u="none" strike="noStrike" cap="none" normalizeH="0" baseline="0" smtClean="0">
                    <a:ln>
                      <a:noFill/>
                    </a:ln>
                    <a:solidFill>
                      <a:srgbClr val="080909"/>
                    </a:solidFill>
                    <a:effectLst/>
                    <a:latin typeface="Times New Roman" panose="02020603050405020304" pitchFamily="18" charset="0"/>
                  </a:rPr>
                  <a:t>2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283" name="Rectangle 181"/>
              <p:cNvSpPr>
                <a:spLocks noChangeArrowheads="1"/>
              </p:cNvSpPr>
              <p:nvPr/>
            </p:nvSpPr>
            <p:spPr bwMode="auto">
              <a:xfrm>
                <a:off x="3009" y="3875"/>
                <a:ext cx="71" cy="1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200" b="0" i="0" u="none" strike="noStrike" cap="none" normalizeH="0" baseline="0" smtClean="0">
                    <a:ln>
                      <a:noFill/>
                    </a:ln>
                    <a:solidFill>
                      <a:srgbClr val="080909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284" name="Rectangle 182"/>
              <p:cNvSpPr>
                <a:spLocks noChangeArrowheads="1"/>
              </p:cNvSpPr>
              <p:nvPr/>
            </p:nvSpPr>
            <p:spPr bwMode="auto">
              <a:xfrm>
                <a:off x="3518" y="3723"/>
                <a:ext cx="99" cy="1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200" b="0" i="0" u="none" strike="noStrike" cap="none" normalizeH="0" baseline="0" smtClean="0">
                    <a:ln>
                      <a:noFill/>
                    </a:ln>
                    <a:solidFill>
                      <a:srgbClr val="080909"/>
                    </a:solidFill>
                    <a:effectLst/>
                    <a:latin typeface="Times New Roman" panose="02020603050405020304" pitchFamily="18" charset="0"/>
                  </a:rPr>
                  <a:t>1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285" name="Rectangle 183"/>
              <p:cNvSpPr>
                <a:spLocks noChangeArrowheads="1"/>
              </p:cNvSpPr>
              <p:nvPr/>
            </p:nvSpPr>
            <p:spPr bwMode="auto">
              <a:xfrm>
                <a:off x="3571" y="3723"/>
                <a:ext cx="71" cy="1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200" b="0" i="0" u="none" strike="noStrike" cap="none" normalizeH="0" baseline="0" smtClean="0">
                    <a:ln>
                      <a:noFill/>
                    </a:ln>
                    <a:solidFill>
                      <a:srgbClr val="080909"/>
                    </a:solidFill>
                    <a:effectLst/>
                    <a:latin typeface="Times New Roman" panose="02020603050405020304" pitchFamily="18" charset="0"/>
                  </a:rPr>
                  <a:t>.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286" name="Rectangle 184"/>
              <p:cNvSpPr>
                <a:spLocks noChangeArrowheads="1"/>
              </p:cNvSpPr>
              <p:nvPr/>
            </p:nvSpPr>
            <p:spPr bwMode="auto">
              <a:xfrm>
                <a:off x="3598" y="3723"/>
                <a:ext cx="99" cy="1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200" b="0" i="0" u="none" strike="noStrike" cap="none" normalizeH="0" baseline="0" smtClean="0">
                    <a:ln>
                      <a:noFill/>
                    </a:ln>
                    <a:solidFill>
                      <a:srgbClr val="080909"/>
                    </a:solidFill>
                    <a:effectLst/>
                    <a:latin typeface="Times New Roman" panose="02020603050405020304" pitchFamily="18" charset="0"/>
                  </a:rPr>
                  <a:t>1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287" name="Rectangle 185"/>
              <p:cNvSpPr>
                <a:spLocks noChangeArrowheads="1"/>
              </p:cNvSpPr>
              <p:nvPr/>
            </p:nvSpPr>
            <p:spPr bwMode="auto">
              <a:xfrm>
                <a:off x="3652" y="3723"/>
                <a:ext cx="71" cy="1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200" b="0" i="0" u="none" strike="noStrike" cap="none" normalizeH="0" baseline="0" smtClean="0">
                    <a:ln>
                      <a:noFill/>
                    </a:ln>
                    <a:solidFill>
                      <a:srgbClr val="080909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288" name="Rectangle 186"/>
              <p:cNvSpPr>
                <a:spLocks noChangeArrowheads="1"/>
              </p:cNvSpPr>
              <p:nvPr/>
            </p:nvSpPr>
            <p:spPr bwMode="auto">
              <a:xfrm>
                <a:off x="3242" y="3723"/>
                <a:ext cx="99" cy="1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200" b="0" i="0" u="none" strike="noStrike" cap="none" normalizeH="0" baseline="0" smtClean="0">
                    <a:ln>
                      <a:noFill/>
                    </a:ln>
                    <a:solidFill>
                      <a:srgbClr val="080909"/>
                    </a:solidFill>
                    <a:effectLst/>
                    <a:latin typeface="Times New Roman" panose="02020603050405020304" pitchFamily="18" charset="0"/>
                  </a:rPr>
                  <a:t>2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289" name="Rectangle 187"/>
              <p:cNvSpPr>
                <a:spLocks noChangeArrowheads="1"/>
              </p:cNvSpPr>
              <p:nvPr/>
            </p:nvSpPr>
            <p:spPr bwMode="auto">
              <a:xfrm>
                <a:off x="3296" y="3723"/>
                <a:ext cx="71" cy="1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200" b="0" i="0" u="none" strike="noStrike" cap="none" normalizeH="0" baseline="0" smtClean="0">
                    <a:ln>
                      <a:noFill/>
                    </a:ln>
                    <a:solidFill>
                      <a:srgbClr val="080909"/>
                    </a:solidFill>
                    <a:effectLst/>
                    <a:latin typeface="Times New Roman" panose="02020603050405020304" pitchFamily="18" charset="0"/>
                  </a:rPr>
                  <a:t>.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290" name="Rectangle 188"/>
              <p:cNvSpPr>
                <a:spLocks noChangeArrowheads="1"/>
              </p:cNvSpPr>
              <p:nvPr/>
            </p:nvSpPr>
            <p:spPr bwMode="auto">
              <a:xfrm>
                <a:off x="3322" y="3723"/>
                <a:ext cx="99" cy="1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200" b="0" i="0" u="none" strike="noStrike" cap="none" normalizeH="0" baseline="0" smtClean="0">
                    <a:ln>
                      <a:noFill/>
                    </a:ln>
                    <a:solidFill>
                      <a:srgbClr val="080909"/>
                    </a:solidFill>
                    <a:effectLst/>
                    <a:latin typeface="Times New Roman" panose="02020603050405020304" pitchFamily="18" charset="0"/>
                  </a:rPr>
                  <a:t>1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291" name="Rectangle 189"/>
              <p:cNvSpPr>
                <a:spLocks noChangeArrowheads="1"/>
              </p:cNvSpPr>
              <p:nvPr/>
            </p:nvSpPr>
            <p:spPr bwMode="auto">
              <a:xfrm>
                <a:off x="3377" y="3723"/>
                <a:ext cx="71" cy="1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200" b="0" i="0" u="none" strike="noStrike" cap="none" normalizeH="0" baseline="0" smtClean="0">
                    <a:ln>
                      <a:noFill/>
                    </a:ln>
                    <a:solidFill>
                      <a:srgbClr val="080909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292" name="Rectangle 190"/>
              <p:cNvSpPr>
                <a:spLocks noChangeArrowheads="1"/>
              </p:cNvSpPr>
              <p:nvPr/>
            </p:nvSpPr>
            <p:spPr bwMode="auto">
              <a:xfrm>
                <a:off x="2954" y="3723"/>
                <a:ext cx="99" cy="1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200" b="0" i="0" u="none" strike="noStrike" cap="none" normalizeH="0" baseline="0" smtClean="0">
                    <a:ln>
                      <a:noFill/>
                    </a:ln>
                    <a:solidFill>
                      <a:srgbClr val="080909"/>
                    </a:solidFill>
                    <a:effectLst/>
                    <a:latin typeface="Times New Roman" panose="02020603050405020304" pitchFamily="18" charset="0"/>
                  </a:rPr>
                  <a:t>2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293" name="Rectangle 191"/>
              <p:cNvSpPr>
                <a:spLocks noChangeArrowheads="1"/>
              </p:cNvSpPr>
              <p:nvPr/>
            </p:nvSpPr>
            <p:spPr bwMode="auto">
              <a:xfrm>
                <a:off x="3009" y="3723"/>
                <a:ext cx="71" cy="1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200" b="0" i="0" u="none" strike="noStrike" cap="none" normalizeH="0" baseline="0" smtClean="0">
                    <a:ln>
                      <a:noFill/>
                    </a:ln>
                    <a:solidFill>
                      <a:srgbClr val="080909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294" name="Rectangle 192"/>
              <p:cNvSpPr>
                <a:spLocks noChangeArrowheads="1"/>
              </p:cNvSpPr>
              <p:nvPr/>
            </p:nvSpPr>
            <p:spPr bwMode="auto">
              <a:xfrm>
                <a:off x="3518" y="3471"/>
                <a:ext cx="123" cy="1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200" b="0" i="0" u="none" strike="noStrike" cap="none" normalizeH="0" baseline="0" smtClean="0">
                    <a:ln>
                      <a:noFill/>
                    </a:ln>
                    <a:solidFill>
                      <a:srgbClr val="080909"/>
                    </a:solidFill>
                    <a:effectLst/>
                    <a:latin typeface="Times New Roman" panose="02020603050405020304" pitchFamily="18" charset="0"/>
                  </a:rPr>
                  <a:t>Y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295" name="Rectangle 193"/>
              <p:cNvSpPr>
                <a:spLocks noChangeArrowheads="1"/>
              </p:cNvSpPr>
              <p:nvPr/>
            </p:nvSpPr>
            <p:spPr bwMode="auto">
              <a:xfrm>
                <a:off x="3591" y="3471"/>
                <a:ext cx="71" cy="1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200" b="0" i="0" u="none" strike="noStrike" cap="none" normalizeH="0" baseline="0" smtClean="0">
                    <a:ln>
                      <a:noFill/>
                    </a:ln>
                    <a:solidFill>
                      <a:srgbClr val="080909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296" name="Rectangle 194"/>
              <p:cNvSpPr>
                <a:spLocks noChangeArrowheads="1"/>
              </p:cNvSpPr>
              <p:nvPr/>
            </p:nvSpPr>
            <p:spPr bwMode="auto">
              <a:xfrm>
                <a:off x="3242" y="3471"/>
                <a:ext cx="123" cy="1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200" b="0" i="0" u="none" strike="noStrike" cap="none" normalizeH="0" baseline="0" smtClean="0">
                    <a:ln>
                      <a:noFill/>
                    </a:ln>
                    <a:solidFill>
                      <a:srgbClr val="080909"/>
                    </a:solidFill>
                    <a:effectLst/>
                    <a:latin typeface="Times New Roman" panose="02020603050405020304" pitchFamily="18" charset="0"/>
                  </a:rPr>
                  <a:t>X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297" name="Rectangle 195"/>
              <p:cNvSpPr>
                <a:spLocks noChangeArrowheads="1"/>
              </p:cNvSpPr>
              <p:nvPr/>
            </p:nvSpPr>
            <p:spPr bwMode="auto">
              <a:xfrm>
                <a:off x="3319" y="3471"/>
                <a:ext cx="71" cy="1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200" b="0" i="0" u="none" strike="noStrike" cap="none" normalizeH="0" baseline="0" smtClean="0">
                    <a:ln>
                      <a:noFill/>
                    </a:ln>
                    <a:solidFill>
                      <a:srgbClr val="080909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298" name="Rectangle 196"/>
              <p:cNvSpPr>
                <a:spLocks noChangeArrowheads="1"/>
              </p:cNvSpPr>
              <p:nvPr/>
            </p:nvSpPr>
            <p:spPr bwMode="auto">
              <a:xfrm>
                <a:off x="2954" y="3471"/>
                <a:ext cx="123" cy="1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200" b="0" i="0" u="none" strike="noStrike" cap="none" normalizeH="0" baseline="0" smtClean="0">
                    <a:ln>
                      <a:noFill/>
                    </a:ln>
                    <a:solidFill>
                      <a:srgbClr val="080909"/>
                    </a:solidFill>
                    <a:effectLst/>
                    <a:latin typeface="Times New Roman" panose="02020603050405020304" pitchFamily="18" charset="0"/>
                  </a:rPr>
                  <a:t>O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299" name="Rectangle 197"/>
              <p:cNvSpPr>
                <a:spLocks noChangeArrowheads="1"/>
              </p:cNvSpPr>
              <p:nvPr/>
            </p:nvSpPr>
            <p:spPr bwMode="auto">
              <a:xfrm>
                <a:off x="3033" y="3471"/>
                <a:ext cx="99" cy="1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200" b="0" i="0" u="none" strike="noStrike" cap="none" normalizeH="0" baseline="0" smtClean="0">
                    <a:ln>
                      <a:noFill/>
                    </a:ln>
                    <a:solidFill>
                      <a:srgbClr val="080909"/>
                    </a:solidFill>
                    <a:effectLst/>
                    <a:latin typeface="Times New Roman" panose="02020603050405020304" pitchFamily="18" charset="0"/>
                  </a:rPr>
                  <a:t>b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300" name="Rectangle 198"/>
              <p:cNvSpPr>
                <a:spLocks noChangeArrowheads="1"/>
              </p:cNvSpPr>
              <p:nvPr/>
            </p:nvSpPr>
            <p:spPr bwMode="auto">
              <a:xfrm>
                <a:off x="3086" y="3471"/>
                <a:ext cx="87" cy="1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200" b="0" i="0" u="none" strike="noStrike" cap="none" normalizeH="0" baseline="0" smtClean="0">
                    <a:ln>
                      <a:noFill/>
                    </a:ln>
                    <a:solidFill>
                      <a:srgbClr val="080909"/>
                    </a:solidFill>
                    <a:effectLst/>
                    <a:latin typeface="Times New Roman" panose="02020603050405020304" pitchFamily="18" charset="0"/>
                  </a:rPr>
                  <a:t>s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301" name="Rectangle 199"/>
              <p:cNvSpPr>
                <a:spLocks noChangeArrowheads="1"/>
              </p:cNvSpPr>
              <p:nvPr/>
            </p:nvSpPr>
            <p:spPr bwMode="auto">
              <a:xfrm>
                <a:off x="3128" y="3471"/>
                <a:ext cx="71" cy="1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200" b="0" i="0" u="none" strike="noStrike" cap="none" normalizeH="0" baseline="0" smtClean="0">
                    <a:ln>
                      <a:noFill/>
                    </a:ln>
                    <a:solidFill>
                      <a:srgbClr val="080909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302" name="Freeform 200"/>
              <p:cNvSpPr>
                <a:spLocks/>
              </p:cNvSpPr>
              <p:nvPr/>
            </p:nvSpPr>
            <p:spPr bwMode="auto">
              <a:xfrm>
                <a:off x="2910" y="3441"/>
                <a:ext cx="792" cy="0"/>
              </a:xfrm>
              <a:custGeom>
                <a:avLst/>
                <a:gdLst>
                  <a:gd name="T0" fmla="*/ 0 w 789"/>
                  <a:gd name="T1" fmla="*/ 0 w 789"/>
                  <a:gd name="T2" fmla="*/ 789 w 789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789">
                    <a:moveTo>
                      <a:pt x="0" y="0"/>
                    </a:moveTo>
                    <a:lnTo>
                      <a:pt x="0" y="0"/>
                    </a:lnTo>
                    <a:lnTo>
                      <a:pt x="789" y="0"/>
                    </a:lnTo>
                  </a:path>
                </a:pathLst>
              </a:custGeom>
              <a:noFill/>
              <a:ln w="0" cap="sq">
                <a:solidFill>
                  <a:srgbClr val="080909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3" name="Freeform 201"/>
              <p:cNvSpPr>
                <a:spLocks/>
              </p:cNvSpPr>
              <p:nvPr/>
            </p:nvSpPr>
            <p:spPr bwMode="auto">
              <a:xfrm>
                <a:off x="2910" y="3693"/>
                <a:ext cx="792" cy="0"/>
              </a:xfrm>
              <a:custGeom>
                <a:avLst/>
                <a:gdLst>
                  <a:gd name="T0" fmla="*/ 0 w 789"/>
                  <a:gd name="T1" fmla="*/ 0 w 789"/>
                  <a:gd name="T2" fmla="*/ 789 w 789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789">
                    <a:moveTo>
                      <a:pt x="0" y="0"/>
                    </a:moveTo>
                    <a:lnTo>
                      <a:pt x="0" y="0"/>
                    </a:lnTo>
                    <a:lnTo>
                      <a:pt x="789" y="0"/>
                    </a:lnTo>
                  </a:path>
                </a:pathLst>
              </a:custGeom>
              <a:noFill/>
              <a:ln w="7938" cap="flat">
                <a:solidFill>
                  <a:srgbClr val="080909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4" name="Freeform 202"/>
              <p:cNvSpPr>
                <a:spLocks/>
              </p:cNvSpPr>
              <p:nvPr/>
            </p:nvSpPr>
            <p:spPr bwMode="auto">
              <a:xfrm>
                <a:off x="2910" y="3844"/>
                <a:ext cx="792" cy="0"/>
              </a:xfrm>
              <a:custGeom>
                <a:avLst/>
                <a:gdLst>
                  <a:gd name="T0" fmla="*/ 0 w 789"/>
                  <a:gd name="T1" fmla="*/ 0 w 789"/>
                  <a:gd name="T2" fmla="*/ 789 w 789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789">
                    <a:moveTo>
                      <a:pt x="0" y="0"/>
                    </a:moveTo>
                    <a:lnTo>
                      <a:pt x="0" y="0"/>
                    </a:lnTo>
                    <a:lnTo>
                      <a:pt x="789" y="0"/>
                    </a:lnTo>
                  </a:path>
                </a:pathLst>
              </a:custGeom>
              <a:noFill/>
              <a:ln w="7938" cap="flat">
                <a:solidFill>
                  <a:srgbClr val="080909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5" name="Freeform 203"/>
              <p:cNvSpPr>
                <a:spLocks/>
              </p:cNvSpPr>
              <p:nvPr/>
            </p:nvSpPr>
            <p:spPr bwMode="auto">
              <a:xfrm>
                <a:off x="2910" y="3996"/>
                <a:ext cx="792" cy="0"/>
              </a:xfrm>
              <a:custGeom>
                <a:avLst/>
                <a:gdLst>
                  <a:gd name="T0" fmla="*/ 0 w 789"/>
                  <a:gd name="T1" fmla="*/ 0 w 789"/>
                  <a:gd name="T2" fmla="*/ 789 w 789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789">
                    <a:moveTo>
                      <a:pt x="0" y="0"/>
                    </a:moveTo>
                    <a:lnTo>
                      <a:pt x="0" y="0"/>
                    </a:lnTo>
                    <a:lnTo>
                      <a:pt x="789" y="0"/>
                    </a:lnTo>
                  </a:path>
                </a:pathLst>
              </a:custGeom>
              <a:noFill/>
              <a:ln w="7938" cap="flat">
                <a:solidFill>
                  <a:srgbClr val="080909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6" name="Freeform 204"/>
              <p:cNvSpPr>
                <a:spLocks/>
              </p:cNvSpPr>
              <p:nvPr/>
            </p:nvSpPr>
            <p:spPr bwMode="auto">
              <a:xfrm>
                <a:off x="2910" y="4147"/>
                <a:ext cx="792" cy="0"/>
              </a:xfrm>
              <a:custGeom>
                <a:avLst/>
                <a:gdLst>
                  <a:gd name="T0" fmla="*/ 0 w 789"/>
                  <a:gd name="T1" fmla="*/ 0 w 789"/>
                  <a:gd name="T2" fmla="*/ 789 w 789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789">
                    <a:moveTo>
                      <a:pt x="0" y="0"/>
                    </a:moveTo>
                    <a:lnTo>
                      <a:pt x="0" y="0"/>
                    </a:lnTo>
                    <a:lnTo>
                      <a:pt x="789" y="0"/>
                    </a:lnTo>
                  </a:path>
                </a:pathLst>
              </a:custGeom>
              <a:noFill/>
              <a:ln w="20638" cap="sq">
                <a:solidFill>
                  <a:srgbClr val="080909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9" name="Group 406"/>
            <p:cNvGrpSpPr>
              <a:grpSpLocks/>
            </p:cNvGrpSpPr>
            <p:nvPr/>
          </p:nvGrpSpPr>
          <p:grpSpPr bwMode="auto">
            <a:xfrm>
              <a:off x="1149" y="1869"/>
              <a:ext cx="4368" cy="2965"/>
              <a:chOff x="1149" y="1869"/>
              <a:chExt cx="4368" cy="2965"/>
            </a:xfrm>
          </p:grpSpPr>
          <p:sp>
            <p:nvSpPr>
              <p:cNvPr id="907" name="Freeform 206"/>
              <p:cNvSpPr>
                <a:spLocks/>
              </p:cNvSpPr>
              <p:nvPr/>
            </p:nvSpPr>
            <p:spPr bwMode="auto">
              <a:xfrm>
                <a:off x="2910" y="3441"/>
                <a:ext cx="0" cy="706"/>
              </a:xfrm>
              <a:custGeom>
                <a:avLst/>
                <a:gdLst>
                  <a:gd name="T0" fmla="*/ 0 h 803"/>
                  <a:gd name="T1" fmla="*/ 0 h 803"/>
                  <a:gd name="T2" fmla="*/ 803 h 803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803">
                    <a:moveTo>
                      <a:pt x="0" y="0"/>
                    </a:moveTo>
                    <a:lnTo>
                      <a:pt x="0" y="0"/>
                    </a:lnTo>
                    <a:lnTo>
                      <a:pt x="0" y="803"/>
                    </a:lnTo>
                  </a:path>
                </a:pathLst>
              </a:custGeom>
              <a:noFill/>
              <a:ln w="20638" cap="sq">
                <a:solidFill>
                  <a:srgbClr val="080909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8" name="Freeform 207"/>
              <p:cNvSpPr>
                <a:spLocks/>
              </p:cNvSpPr>
              <p:nvPr/>
            </p:nvSpPr>
            <p:spPr bwMode="auto">
              <a:xfrm>
                <a:off x="3198" y="3441"/>
                <a:ext cx="0" cy="706"/>
              </a:xfrm>
              <a:custGeom>
                <a:avLst/>
                <a:gdLst>
                  <a:gd name="T0" fmla="*/ 0 h 803"/>
                  <a:gd name="T1" fmla="*/ 0 h 803"/>
                  <a:gd name="T2" fmla="*/ 803 h 803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803">
                    <a:moveTo>
                      <a:pt x="0" y="0"/>
                    </a:moveTo>
                    <a:lnTo>
                      <a:pt x="0" y="0"/>
                    </a:lnTo>
                    <a:lnTo>
                      <a:pt x="0" y="803"/>
                    </a:lnTo>
                  </a:path>
                </a:pathLst>
              </a:custGeom>
              <a:noFill/>
              <a:ln w="7938" cap="flat">
                <a:solidFill>
                  <a:srgbClr val="080909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9" name="Freeform 208"/>
              <p:cNvSpPr>
                <a:spLocks/>
              </p:cNvSpPr>
              <p:nvPr/>
            </p:nvSpPr>
            <p:spPr bwMode="auto">
              <a:xfrm>
                <a:off x="3474" y="3441"/>
                <a:ext cx="0" cy="706"/>
              </a:xfrm>
              <a:custGeom>
                <a:avLst/>
                <a:gdLst>
                  <a:gd name="T0" fmla="*/ 0 h 803"/>
                  <a:gd name="T1" fmla="*/ 0 h 803"/>
                  <a:gd name="T2" fmla="*/ 803 h 803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803">
                    <a:moveTo>
                      <a:pt x="0" y="0"/>
                    </a:moveTo>
                    <a:lnTo>
                      <a:pt x="0" y="0"/>
                    </a:lnTo>
                    <a:lnTo>
                      <a:pt x="0" y="803"/>
                    </a:lnTo>
                  </a:path>
                </a:pathLst>
              </a:custGeom>
              <a:noFill/>
              <a:ln w="7938" cap="flat">
                <a:solidFill>
                  <a:srgbClr val="080909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0" name="Freeform 209"/>
              <p:cNvSpPr>
                <a:spLocks/>
              </p:cNvSpPr>
              <p:nvPr/>
            </p:nvSpPr>
            <p:spPr bwMode="auto">
              <a:xfrm>
                <a:off x="3702" y="3441"/>
                <a:ext cx="0" cy="706"/>
              </a:xfrm>
              <a:custGeom>
                <a:avLst/>
                <a:gdLst>
                  <a:gd name="T0" fmla="*/ 0 h 803"/>
                  <a:gd name="T1" fmla="*/ 0 h 803"/>
                  <a:gd name="T2" fmla="*/ 803 h 803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803">
                    <a:moveTo>
                      <a:pt x="0" y="0"/>
                    </a:moveTo>
                    <a:lnTo>
                      <a:pt x="0" y="0"/>
                    </a:lnTo>
                    <a:lnTo>
                      <a:pt x="0" y="803"/>
                    </a:lnTo>
                  </a:path>
                </a:pathLst>
              </a:custGeom>
              <a:noFill/>
              <a:ln w="20638" cap="sq">
                <a:solidFill>
                  <a:srgbClr val="080909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1" name="Freeform 210"/>
              <p:cNvSpPr>
                <a:spLocks/>
              </p:cNvSpPr>
              <p:nvPr/>
            </p:nvSpPr>
            <p:spPr bwMode="auto">
              <a:xfrm>
                <a:off x="2048" y="2000"/>
                <a:ext cx="783" cy="811"/>
              </a:xfrm>
              <a:custGeom>
                <a:avLst/>
                <a:gdLst>
                  <a:gd name="T0" fmla="*/ 0 w 781"/>
                  <a:gd name="T1" fmla="*/ 923 h 923"/>
                  <a:gd name="T2" fmla="*/ 0 w 781"/>
                  <a:gd name="T3" fmla="*/ 923 h 923"/>
                  <a:gd name="T4" fmla="*/ 781 w 781"/>
                  <a:gd name="T5" fmla="*/ 0 h 9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781" h="923">
                    <a:moveTo>
                      <a:pt x="0" y="923"/>
                    </a:moveTo>
                    <a:lnTo>
                      <a:pt x="0" y="923"/>
                    </a:lnTo>
                    <a:lnTo>
                      <a:pt x="781" y="0"/>
                    </a:lnTo>
                  </a:path>
                </a:pathLst>
              </a:custGeom>
              <a:noFill/>
              <a:ln w="6350" cap="flat">
                <a:solidFill>
                  <a:srgbClr val="080909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2" name="Freeform 211"/>
              <p:cNvSpPr>
                <a:spLocks/>
              </p:cNvSpPr>
              <p:nvPr/>
            </p:nvSpPr>
            <p:spPr bwMode="auto">
              <a:xfrm>
                <a:off x="2802" y="1992"/>
                <a:ext cx="37" cy="34"/>
              </a:xfrm>
              <a:custGeom>
                <a:avLst/>
                <a:gdLst>
                  <a:gd name="T0" fmla="*/ 27 w 37"/>
                  <a:gd name="T1" fmla="*/ 39 h 39"/>
                  <a:gd name="T2" fmla="*/ 27 w 37"/>
                  <a:gd name="T3" fmla="*/ 39 h 39"/>
                  <a:gd name="T4" fmla="*/ 37 w 37"/>
                  <a:gd name="T5" fmla="*/ 0 h 39"/>
                  <a:gd name="T6" fmla="*/ 0 w 37"/>
                  <a:gd name="T7" fmla="*/ 16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7" h="39">
                    <a:moveTo>
                      <a:pt x="27" y="39"/>
                    </a:moveTo>
                    <a:lnTo>
                      <a:pt x="27" y="39"/>
                    </a:lnTo>
                    <a:lnTo>
                      <a:pt x="37" y="0"/>
                    </a:lnTo>
                    <a:lnTo>
                      <a:pt x="0" y="16"/>
                    </a:lnTo>
                  </a:path>
                </a:pathLst>
              </a:custGeom>
              <a:solidFill>
                <a:srgbClr val="080909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3" name="Freeform 212"/>
              <p:cNvSpPr>
                <a:spLocks/>
              </p:cNvSpPr>
              <p:nvPr/>
            </p:nvSpPr>
            <p:spPr bwMode="auto">
              <a:xfrm>
                <a:off x="2048" y="2811"/>
                <a:ext cx="779" cy="0"/>
              </a:xfrm>
              <a:custGeom>
                <a:avLst/>
                <a:gdLst>
                  <a:gd name="T0" fmla="*/ 0 w 777"/>
                  <a:gd name="T1" fmla="*/ 0 w 777"/>
                  <a:gd name="T2" fmla="*/ 777 w 777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777">
                    <a:moveTo>
                      <a:pt x="0" y="0"/>
                    </a:moveTo>
                    <a:lnTo>
                      <a:pt x="0" y="0"/>
                    </a:lnTo>
                    <a:lnTo>
                      <a:pt x="777" y="0"/>
                    </a:lnTo>
                  </a:path>
                </a:pathLst>
              </a:custGeom>
              <a:noFill/>
              <a:ln w="6350" cap="flat">
                <a:solidFill>
                  <a:srgbClr val="080909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4" name="Freeform 213"/>
              <p:cNvSpPr>
                <a:spLocks/>
              </p:cNvSpPr>
              <p:nvPr/>
            </p:nvSpPr>
            <p:spPr bwMode="auto">
              <a:xfrm>
                <a:off x="2803" y="2795"/>
                <a:ext cx="36" cy="32"/>
              </a:xfrm>
              <a:custGeom>
                <a:avLst/>
                <a:gdLst>
                  <a:gd name="T0" fmla="*/ 0 w 36"/>
                  <a:gd name="T1" fmla="*/ 0 h 36"/>
                  <a:gd name="T2" fmla="*/ 0 w 36"/>
                  <a:gd name="T3" fmla="*/ 0 h 36"/>
                  <a:gd name="T4" fmla="*/ 36 w 36"/>
                  <a:gd name="T5" fmla="*/ 18 h 36"/>
                  <a:gd name="T6" fmla="*/ 0 w 36"/>
                  <a:gd name="T7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6" h="36">
                    <a:moveTo>
                      <a:pt x="0" y="0"/>
                    </a:moveTo>
                    <a:lnTo>
                      <a:pt x="0" y="0"/>
                    </a:lnTo>
                    <a:lnTo>
                      <a:pt x="36" y="18"/>
                    </a:lnTo>
                    <a:lnTo>
                      <a:pt x="0" y="36"/>
                    </a:lnTo>
                  </a:path>
                </a:pathLst>
              </a:custGeom>
              <a:solidFill>
                <a:srgbClr val="080909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5" name="Freeform 214"/>
              <p:cNvSpPr>
                <a:spLocks/>
              </p:cNvSpPr>
              <p:nvPr/>
            </p:nvSpPr>
            <p:spPr bwMode="auto">
              <a:xfrm>
                <a:off x="2048" y="2811"/>
                <a:ext cx="748" cy="1003"/>
              </a:xfrm>
              <a:custGeom>
                <a:avLst/>
                <a:gdLst>
                  <a:gd name="T0" fmla="*/ 0 w 746"/>
                  <a:gd name="T1" fmla="*/ 0 h 1141"/>
                  <a:gd name="T2" fmla="*/ 0 w 746"/>
                  <a:gd name="T3" fmla="*/ 0 h 1141"/>
                  <a:gd name="T4" fmla="*/ 746 w 746"/>
                  <a:gd name="T5" fmla="*/ 1141 h 1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746" h="1141">
                    <a:moveTo>
                      <a:pt x="0" y="0"/>
                    </a:moveTo>
                    <a:lnTo>
                      <a:pt x="0" y="0"/>
                    </a:lnTo>
                    <a:lnTo>
                      <a:pt x="746" y="1141"/>
                    </a:lnTo>
                  </a:path>
                </a:pathLst>
              </a:custGeom>
              <a:noFill/>
              <a:ln w="6350" cap="flat">
                <a:solidFill>
                  <a:srgbClr val="080909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6" name="Freeform 215"/>
              <p:cNvSpPr>
                <a:spLocks/>
              </p:cNvSpPr>
              <p:nvPr/>
            </p:nvSpPr>
            <p:spPr bwMode="auto">
              <a:xfrm>
                <a:off x="2768" y="3787"/>
                <a:ext cx="35" cy="35"/>
              </a:xfrm>
              <a:custGeom>
                <a:avLst/>
                <a:gdLst>
                  <a:gd name="T0" fmla="*/ 30 w 35"/>
                  <a:gd name="T1" fmla="*/ 0 h 40"/>
                  <a:gd name="T2" fmla="*/ 30 w 35"/>
                  <a:gd name="T3" fmla="*/ 0 h 40"/>
                  <a:gd name="T4" fmla="*/ 35 w 35"/>
                  <a:gd name="T5" fmla="*/ 40 h 40"/>
                  <a:gd name="T6" fmla="*/ 0 w 35"/>
                  <a:gd name="T7" fmla="*/ 2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5" h="40">
                    <a:moveTo>
                      <a:pt x="30" y="0"/>
                    </a:moveTo>
                    <a:lnTo>
                      <a:pt x="30" y="0"/>
                    </a:lnTo>
                    <a:lnTo>
                      <a:pt x="35" y="40"/>
                    </a:lnTo>
                    <a:lnTo>
                      <a:pt x="0" y="20"/>
                    </a:lnTo>
                  </a:path>
                </a:pathLst>
              </a:custGeom>
              <a:solidFill>
                <a:srgbClr val="080909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7" name="Rectangle 216"/>
              <p:cNvSpPr>
                <a:spLocks noChangeArrowheads="1"/>
              </p:cNvSpPr>
              <p:nvPr/>
            </p:nvSpPr>
            <p:spPr bwMode="auto">
              <a:xfrm>
                <a:off x="1192" y="3346"/>
                <a:ext cx="123" cy="1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200" b="0" i="0" u="none" strike="noStrike" cap="none" normalizeH="0" baseline="0" smtClean="0">
                    <a:ln>
                      <a:noFill/>
                    </a:ln>
                    <a:solidFill>
                      <a:srgbClr val="080909"/>
                    </a:solidFill>
                    <a:effectLst/>
                    <a:latin typeface="Times New Roman" panose="02020603050405020304" pitchFamily="18" charset="0"/>
                  </a:rPr>
                  <a:t>O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918" name="Rectangle 217"/>
              <p:cNvSpPr>
                <a:spLocks noChangeArrowheads="1"/>
              </p:cNvSpPr>
              <p:nvPr/>
            </p:nvSpPr>
            <p:spPr bwMode="auto">
              <a:xfrm>
                <a:off x="1271" y="3346"/>
                <a:ext cx="80" cy="1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200" b="0" i="0" u="none" strike="noStrike" cap="none" normalizeH="0" baseline="0" smtClean="0">
                    <a:ln>
                      <a:noFill/>
                    </a:ln>
                    <a:solidFill>
                      <a:srgbClr val="080909"/>
                    </a:solidFill>
                    <a:effectLst/>
                    <a:latin typeface="Times New Roman" panose="02020603050405020304" pitchFamily="18" charset="0"/>
                  </a:rPr>
                  <a:t>r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919" name="Rectangle 218"/>
              <p:cNvSpPr>
                <a:spLocks noChangeArrowheads="1"/>
              </p:cNvSpPr>
              <p:nvPr/>
            </p:nvSpPr>
            <p:spPr bwMode="auto">
              <a:xfrm>
                <a:off x="1307" y="3346"/>
                <a:ext cx="74" cy="1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200" b="0" i="0" u="none" strike="noStrike" cap="none" normalizeH="0" baseline="0" smtClean="0">
                    <a:ln>
                      <a:noFill/>
                    </a:ln>
                    <a:solidFill>
                      <a:srgbClr val="080909"/>
                    </a:solidFill>
                    <a:effectLst/>
                    <a:latin typeface="Times New Roman" panose="02020603050405020304" pitchFamily="18" charset="0"/>
                  </a:rPr>
                  <a:t>i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920" name="Rectangle 219"/>
              <p:cNvSpPr>
                <a:spLocks noChangeArrowheads="1"/>
              </p:cNvSpPr>
              <p:nvPr/>
            </p:nvSpPr>
            <p:spPr bwMode="auto">
              <a:xfrm>
                <a:off x="1336" y="3346"/>
                <a:ext cx="99" cy="1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200" b="0" i="0" u="none" strike="noStrike" cap="none" normalizeH="0" baseline="0" smtClean="0">
                    <a:ln>
                      <a:noFill/>
                    </a:ln>
                    <a:solidFill>
                      <a:srgbClr val="080909"/>
                    </a:solidFill>
                    <a:effectLst/>
                    <a:latin typeface="Times New Roman" panose="02020603050405020304" pitchFamily="18" charset="0"/>
                  </a:rPr>
                  <a:t>g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921" name="Rectangle 220"/>
              <p:cNvSpPr>
                <a:spLocks noChangeArrowheads="1"/>
              </p:cNvSpPr>
              <p:nvPr/>
            </p:nvSpPr>
            <p:spPr bwMode="auto">
              <a:xfrm>
                <a:off x="1390" y="3346"/>
                <a:ext cx="74" cy="1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200" b="0" i="0" u="none" strike="noStrike" cap="none" normalizeH="0" baseline="0" smtClean="0">
                    <a:ln>
                      <a:noFill/>
                    </a:ln>
                    <a:solidFill>
                      <a:srgbClr val="080909"/>
                    </a:solidFill>
                    <a:effectLst/>
                    <a:latin typeface="Times New Roman" panose="02020603050405020304" pitchFamily="18" charset="0"/>
                  </a:rPr>
                  <a:t>i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922" name="Rectangle 221"/>
              <p:cNvSpPr>
                <a:spLocks noChangeArrowheads="1"/>
              </p:cNvSpPr>
              <p:nvPr/>
            </p:nvSpPr>
            <p:spPr bwMode="auto">
              <a:xfrm>
                <a:off x="1420" y="3346"/>
                <a:ext cx="99" cy="1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200" b="0" i="0" u="none" strike="noStrike" cap="none" normalizeH="0" baseline="0" smtClean="0">
                    <a:ln>
                      <a:noFill/>
                    </a:ln>
                    <a:solidFill>
                      <a:srgbClr val="080909"/>
                    </a:solidFill>
                    <a:effectLst/>
                    <a:latin typeface="Times New Roman" panose="02020603050405020304" pitchFamily="18" charset="0"/>
                  </a:rPr>
                  <a:t>n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923" name="Rectangle 222"/>
              <p:cNvSpPr>
                <a:spLocks noChangeArrowheads="1"/>
              </p:cNvSpPr>
              <p:nvPr/>
            </p:nvSpPr>
            <p:spPr bwMode="auto">
              <a:xfrm>
                <a:off x="1474" y="3346"/>
                <a:ext cx="93" cy="1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200" b="0" i="0" u="none" strike="noStrike" cap="none" normalizeH="0" baseline="0" smtClean="0">
                    <a:ln>
                      <a:noFill/>
                    </a:ln>
                    <a:solidFill>
                      <a:srgbClr val="080909"/>
                    </a:solidFill>
                    <a:effectLst/>
                    <a:latin typeface="Times New Roman" panose="02020603050405020304" pitchFamily="18" charset="0"/>
                  </a:rPr>
                  <a:t>a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924" name="Rectangle 223"/>
              <p:cNvSpPr>
                <a:spLocks noChangeArrowheads="1"/>
              </p:cNvSpPr>
              <p:nvPr/>
            </p:nvSpPr>
            <p:spPr bwMode="auto">
              <a:xfrm>
                <a:off x="1522" y="3346"/>
                <a:ext cx="74" cy="1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200" b="0" i="0" u="none" strike="noStrike" cap="none" normalizeH="0" baseline="0" smtClean="0">
                    <a:ln>
                      <a:noFill/>
                    </a:ln>
                    <a:solidFill>
                      <a:srgbClr val="080909"/>
                    </a:solidFill>
                    <a:effectLst/>
                    <a:latin typeface="Times New Roman" panose="02020603050405020304" pitchFamily="18" charset="0"/>
                  </a:rPr>
                  <a:t>l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925" name="Rectangle 224"/>
              <p:cNvSpPr>
                <a:spLocks noChangeArrowheads="1"/>
              </p:cNvSpPr>
              <p:nvPr/>
            </p:nvSpPr>
            <p:spPr bwMode="auto">
              <a:xfrm>
                <a:off x="1552" y="3346"/>
                <a:ext cx="71" cy="1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200" b="0" i="0" u="none" strike="noStrike" cap="none" normalizeH="0" baseline="0" smtClean="0">
                    <a:ln>
                      <a:noFill/>
                    </a:ln>
                    <a:solidFill>
                      <a:srgbClr val="080909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926" name="Rectangle 225"/>
              <p:cNvSpPr>
                <a:spLocks noChangeArrowheads="1"/>
              </p:cNvSpPr>
              <p:nvPr/>
            </p:nvSpPr>
            <p:spPr bwMode="auto">
              <a:xfrm>
                <a:off x="1578" y="3346"/>
                <a:ext cx="123" cy="1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200" b="0" i="0" u="none" strike="noStrike" cap="none" normalizeH="0" baseline="0" smtClean="0">
                    <a:ln>
                      <a:noFill/>
                    </a:ln>
                    <a:solidFill>
                      <a:srgbClr val="080909"/>
                    </a:solidFill>
                    <a:effectLst/>
                    <a:latin typeface="Times New Roman" panose="02020603050405020304" pitchFamily="18" charset="0"/>
                  </a:rPr>
                  <a:t>D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927" name="Rectangle 226"/>
              <p:cNvSpPr>
                <a:spLocks noChangeArrowheads="1"/>
              </p:cNvSpPr>
              <p:nvPr/>
            </p:nvSpPr>
            <p:spPr bwMode="auto">
              <a:xfrm>
                <a:off x="1657" y="3346"/>
                <a:ext cx="93" cy="1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200" b="0" i="0" u="none" strike="noStrike" cap="none" normalizeH="0" baseline="0" smtClean="0">
                    <a:ln>
                      <a:noFill/>
                    </a:ln>
                    <a:solidFill>
                      <a:srgbClr val="080909"/>
                    </a:solidFill>
                    <a:effectLst/>
                    <a:latin typeface="Times New Roman" panose="02020603050405020304" pitchFamily="18" charset="0"/>
                  </a:rPr>
                  <a:t>a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928" name="Rectangle 227"/>
              <p:cNvSpPr>
                <a:spLocks noChangeArrowheads="1"/>
              </p:cNvSpPr>
              <p:nvPr/>
            </p:nvSpPr>
            <p:spPr bwMode="auto">
              <a:xfrm>
                <a:off x="1705" y="3346"/>
                <a:ext cx="74" cy="1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200" b="0" i="0" u="none" strike="noStrike" cap="none" normalizeH="0" baseline="0" smtClean="0">
                    <a:ln>
                      <a:noFill/>
                    </a:ln>
                    <a:solidFill>
                      <a:srgbClr val="080909"/>
                    </a:solidFill>
                    <a:effectLst/>
                    <a:latin typeface="Times New Roman" panose="02020603050405020304" pitchFamily="18" charset="0"/>
                  </a:rPr>
                  <a:t>t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929" name="Rectangle 228"/>
              <p:cNvSpPr>
                <a:spLocks noChangeArrowheads="1"/>
              </p:cNvSpPr>
              <p:nvPr/>
            </p:nvSpPr>
            <p:spPr bwMode="auto">
              <a:xfrm>
                <a:off x="1735" y="3346"/>
                <a:ext cx="93" cy="1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200" b="0" i="0" u="none" strike="noStrike" cap="none" normalizeH="0" baseline="0" smtClean="0">
                    <a:ln>
                      <a:noFill/>
                    </a:ln>
                    <a:solidFill>
                      <a:srgbClr val="080909"/>
                    </a:solidFill>
                    <a:effectLst/>
                    <a:latin typeface="Times New Roman" panose="02020603050405020304" pitchFamily="18" charset="0"/>
                  </a:rPr>
                  <a:t>a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930" name="Rectangle 229"/>
              <p:cNvSpPr>
                <a:spLocks noChangeArrowheads="1"/>
              </p:cNvSpPr>
              <p:nvPr/>
            </p:nvSpPr>
            <p:spPr bwMode="auto">
              <a:xfrm>
                <a:off x="1783" y="3346"/>
                <a:ext cx="71" cy="1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200" b="0" i="0" u="none" strike="noStrike" cap="none" normalizeH="0" baseline="0" smtClean="0">
                    <a:ln>
                      <a:noFill/>
                    </a:ln>
                    <a:solidFill>
                      <a:srgbClr val="080909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931" name="Rectangle 230"/>
              <p:cNvSpPr>
                <a:spLocks noChangeArrowheads="1"/>
              </p:cNvSpPr>
              <p:nvPr/>
            </p:nvSpPr>
            <p:spPr bwMode="auto">
              <a:xfrm>
                <a:off x="1809" y="3346"/>
                <a:ext cx="80" cy="1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200" b="0" i="0" u="none" strike="noStrike" cap="none" normalizeH="0" baseline="0" smtClean="0">
                    <a:ln>
                      <a:noFill/>
                    </a:ln>
                    <a:solidFill>
                      <a:srgbClr val="080909"/>
                    </a:solidFill>
                    <a:effectLst/>
                    <a:latin typeface="Times New Roman" panose="02020603050405020304" pitchFamily="18" charset="0"/>
                  </a:rPr>
                  <a:t>(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932" name="Rectangle 231"/>
              <p:cNvSpPr>
                <a:spLocks noChangeArrowheads="1"/>
              </p:cNvSpPr>
              <p:nvPr/>
            </p:nvSpPr>
            <p:spPr bwMode="auto">
              <a:xfrm>
                <a:off x="1845" y="3346"/>
                <a:ext cx="111" cy="1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200" b="0" i="0" u="none" strike="noStrike" cap="none" normalizeH="0" baseline="0" smtClean="0">
                    <a:ln>
                      <a:noFill/>
                    </a:ln>
                    <a:solidFill>
                      <a:srgbClr val="080909"/>
                    </a:solidFill>
                    <a:effectLst/>
                    <a:latin typeface="Times New Roman" panose="02020603050405020304" pitchFamily="18" charset="0"/>
                  </a:rPr>
                  <a:t>Z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933" name="Rectangle 232"/>
              <p:cNvSpPr>
                <a:spLocks noChangeArrowheads="1"/>
              </p:cNvSpPr>
              <p:nvPr/>
            </p:nvSpPr>
            <p:spPr bwMode="auto">
              <a:xfrm>
                <a:off x="1911" y="3346"/>
                <a:ext cx="80" cy="1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200" b="0" i="0" u="none" strike="noStrike" cap="none" normalizeH="0" baseline="0" smtClean="0">
                    <a:ln>
                      <a:noFill/>
                    </a:ln>
                    <a:solidFill>
                      <a:srgbClr val="080909"/>
                    </a:solidFill>
                    <a:effectLst/>
                    <a:latin typeface="Times New Roman" panose="02020603050405020304" pitchFamily="18" charset="0"/>
                  </a:rPr>
                  <a:t>)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934" name="Rectangle 233"/>
              <p:cNvSpPr>
                <a:spLocks noChangeArrowheads="1"/>
              </p:cNvSpPr>
              <p:nvPr/>
            </p:nvSpPr>
            <p:spPr bwMode="auto">
              <a:xfrm>
                <a:off x="1947" y="3346"/>
                <a:ext cx="71" cy="1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200" b="0" i="0" u="none" strike="noStrike" cap="none" normalizeH="0" baseline="0" smtClean="0">
                    <a:ln>
                      <a:noFill/>
                    </a:ln>
                    <a:solidFill>
                      <a:srgbClr val="080909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936" name="Freeform 235"/>
              <p:cNvSpPr>
                <a:spLocks/>
              </p:cNvSpPr>
              <p:nvPr/>
            </p:nvSpPr>
            <p:spPr bwMode="auto">
              <a:xfrm>
                <a:off x="1454" y="3190"/>
                <a:ext cx="36" cy="30"/>
              </a:xfrm>
              <a:custGeom>
                <a:avLst/>
                <a:gdLst>
                  <a:gd name="T0" fmla="*/ 36 w 36"/>
                  <a:gd name="T1" fmla="*/ 35 h 35"/>
                  <a:gd name="T2" fmla="*/ 36 w 36"/>
                  <a:gd name="T3" fmla="*/ 35 h 35"/>
                  <a:gd name="T4" fmla="*/ 18 w 36"/>
                  <a:gd name="T5" fmla="*/ 0 h 35"/>
                  <a:gd name="T6" fmla="*/ 0 w 36"/>
                  <a:gd name="T7" fmla="*/ 35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6" h="35">
                    <a:moveTo>
                      <a:pt x="36" y="35"/>
                    </a:moveTo>
                    <a:lnTo>
                      <a:pt x="36" y="35"/>
                    </a:lnTo>
                    <a:lnTo>
                      <a:pt x="18" y="0"/>
                    </a:lnTo>
                    <a:lnTo>
                      <a:pt x="0" y="35"/>
                    </a:lnTo>
                  </a:path>
                </a:pathLst>
              </a:custGeom>
              <a:solidFill>
                <a:srgbClr val="080909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7" name="Rectangle 236"/>
              <p:cNvSpPr>
                <a:spLocks noChangeArrowheads="1"/>
              </p:cNvSpPr>
              <p:nvPr/>
            </p:nvSpPr>
            <p:spPr bwMode="auto">
              <a:xfrm>
                <a:off x="2626" y="2071"/>
                <a:ext cx="77" cy="1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1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938" name="Rectangle 237"/>
              <p:cNvSpPr>
                <a:spLocks noChangeArrowheads="1"/>
              </p:cNvSpPr>
              <p:nvPr/>
            </p:nvSpPr>
            <p:spPr bwMode="auto">
              <a:xfrm>
                <a:off x="2587" y="2071"/>
                <a:ext cx="77" cy="1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*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939" name="Rectangle 238"/>
              <p:cNvSpPr>
                <a:spLocks noChangeArrowheads="1"/>
              </p:cNvSpPr>
              <p:nvPr/>
            </p:nvSpPr>
            <p:spPr bwMode="auto">
              <a:xfrm>
                <a:off x="2493" y="2079"/>
                <a:ext cx="141" cy="1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600" b="0" i="1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Italic" panose="02020503050405090304" pitchFamily="18" charset="0"/>
                  </a:rPr>
                  <a:t>Z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940" name="Rectangle 239"/>
              <p:cNvSpPr>
                <a:spLocks noChangeArrowheads="1"/>
              </p:cNvSpPr>
              <p:nvPr/>
            </p:nvSpPr>
            <p:spPr bwMode="auto">
              <a:xfrm>
                <a:off x="2636" y="2664"/>
                <a:ext cx="77" cy="1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2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941" name="Rectangle 240"/>
              <p:cNvSpPr>
                <a:spLocks noChangeArrowheads="1"/>
              </p:cNvSpPr>
              <p:nvPr/>
            </p:nvSpPr>
            <p:spPr bwMode="auto">
              <a:xfrm>
                <a:off x="2597" y="2664"/>
                <a:ext cx="77" cy="1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*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942" name="Rectangle 241"/>
              <p:cNvSpPr>
                <a:spLocks noChangeArrowheads="1"/>
              </p:cNvSpPr>
              <p:nvPr/>
            </p:nvSpPr>
            <p:spPr bwMode="auto">
              <a:xfrm>
                <a:off x="2503" y="2672"/>
                <a:ext cx="141" cy="1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600" b="0" i="1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Italic" panose="02020503050405090304" pitchFamily="18" charset="0"/>
                  </a:rPr>
                  <a:t>Z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943" name="Rectangle 242"/>
              <p:cNvSpPr>
                <a:spLocks noChangeArrowheads="1"/>
              </p:cNvSpPr>
              <p:nvPr/>
            </p:nvSpPr>
            <p:spPr bwMode="auto">
              <a:xfrm>
                <a:off x="2508" y="3278"/>
                <a:ext cx="129" cy="1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1" u="none" strike="noStrike" cap="none" normalizeH="0" baseline="0" dirty="0" smtClean="0">
                    <a:ln>
                      <a:noFill/>
                    </a:ln>
                    <a:solidFill>
                      <a:srgbClr val="080909"/>
                    </a:solidFill>
                    <a:effectLst/>
                    <a:latin typeface="Times New Roman Italic" panose="02020503050405090304" pitchFamily="18" charset="0"/>
                  </a:rPr>
                  <a:t>Z</a:t>
                </a:r>
                <a:endParaRPr kumimoji="0" lang="en-US" alt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944" name="Rectangle 243"/>
              <p:cNvSpPr>
                <a:spLocks noChangeArrowheads="1"/>
              </p:cNvSpPr>
              <p:nvPr/>
            </p:nvSpPr>
            <p:spPr bwMode="auto">
              <a:xfrm>
                <a:off x="2596" y="3271"/>
                <a:ext cx="70" cy="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0" i="0" u="none" strike="noStrike" cap="none" normalizeH="0" baseline="0" smtClean="0">
                    <a:ln>
                      <a:noFill/>
                    </a:ln>
                    <a:solidFill>
                      <a:srgbClr val="080909"/>
                    </a:solidFill>
                    <a:effectLst/>
                    <a:latin typeface="Times New Roman" panose="02020603050405020304" pitchFamily="18" charset="0"/>
                  </a:rPr>
                  <a:t>*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945" name="Rectangle 244"/>
              <p:cNvSpPr>
                <a:spLocks noChangeArrowheads="1"/>
              </p:cNvSpPr>
              <p:nvPr/>
            </p:nvSpPr>
            <p:spPr bwMode="auto">
              <a:xfrm>
                <a:off x="2635" y="3271"/>
                <a:ext cx="83" cy="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0" i="0" u="none" strike="noStrike" cap="none" normalizeH="0" baseline="0" smtClean="0">
                    <a:ln>
                      <a:noFill/>
                    </a:ln>
                    <a:solidFill>
                      <a:srgbClr val="080909"/>
                    </a:solidFill>
                    <a:effectLst/>
                    <a:latin typeface="Times New Roman" panose="02020603050405020304" pitchFamily="18" charset="0"/>
                  </a:rPr>
                  <a:t>B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946" name="Freeform 245"/>
              <p:cNvSpPr>
                <a:spLocks/>
              </p:cNvSpPr>
              <p:nvPr/>
            </p:nvSpPr>
            <p:spPr bwMode="auto">
              <a:xfrm>
                <a:off x="3738" y="1960"/>
                <a:ext cx="455" cy="0"/>
              </a:xfrm>
              <a:custGeom>
                <a:avLst/>
                <a:gdLst>
                  <a:gd name="T0" fmla="*/ 0 w 454"/>
                  <a:gd name="T1" fmla="*/ 0 w 454"/>
                  <a:gd name="T2" fmla="*/ 454 w 454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454">
                    <a:moveTo>
                      <a:pt x="0" y="0"/>
                    </a:moveTo>
                    <a:lnTo>
                      <a:pt x="0" y="0"/>
                    </a:lnTo>
                    <a:lnTo>
                      <a:pt x="454" y="0"/>
                    </a:lnTo>
                  </a:path>
                </a:pathLst>
              </a:custGeom>
              <a:noFill/>
              <a:ln w="6350" cap="flat">
                <a:solidFill>
                  <a:srgbClr val="080909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47" name="Freeform 246"/>
              <p:cNvSpPr>
                <a:spLocks/>
              </p:cNvSpPr>
              <p:nvPr/>
            </p:nvSpPr>
            <p:spPr bwMode="auto">
              <a:xfrm>
                <a:off x="4169" y="1945"/>
                <a:ext cx="36" cy="31"/>
              </a:xfrm>
              <a:custGeom>
                <a:avLst/>
                <a:gdLst>
                  <a:gd name="T0" fmla="*/ 0 w 36"/>
                  <a:gd name="T1" fmla="*/ 0 h 36"/>
                  <a:gd name="T2" fmla="*/ 0 w 36"/>
                  <a:gd name="T3" fmla="*/ 0 h 36"/>
                  <a:gd name="T4" fmla="*/ 36 w 36"/>
                  <a:gd name="T5" fmla="*/ 18 h 36"/>
                  <a:gd name="T6" fmla="*/ 0 w 36"/>
                  <a:gd name="T7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6" h="36">
                    <a:moveTo>
                      <a:pt x="0" y="0"/>
                    </a:moveTo>
                    <a:lnTo>
                      <a:pt x="0" y="0"/>
                    </a:lnTo>
                    <a:lnTo>
                      <a:pt x="36" y="18"/>
                    </a:lnTo>
                    <a:lnTo>
                      <a:pt x="0" y="36"/>
                    </a:lnTo>
                  </a:path>
                </a:pathLst>
              </a:custGeom>
              <a:solidFill>
                <a:srgbClr val="080909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48" name="Freeform 247"/>
              <p:cNvSpPr>
                <a:spLocks/>
              </p:cNvSpPr>
              <p:nvPr/>
            </p:nvSpPr>
            <p:spPr bwMode="auto">
              <a:xfrm>
                <a:off x="3738" y="2811"/>
                <a:ext cx="455" cy="0"/>
              </a:xfrm>
              <a:custGeom>
                <a:avLst/>
                <a:gdLst>
                  <a:gd name="T0" fmla="*/ 0 w 454"/>
                  <a:gd name="T1" fmla="*/ 0 w 454"/>
                  <a:gd name="T2" fmla="*/ 454 w 454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454">
                    <a:moveTo>
                      <a:pt x="0" y="0"/>
                    </a:moveTo>
                    <a:lnTo>
                      <a:pt x="0" y="0"/>
                    </a:lnTo>
                    <a:lnTo>
                      <a:pt x="454" y="0"/>
                    </a:lnTo>
                  </a:path>
                </a:pathLst>
              </a:custGeom>
              <a:noFill/>
              <a:ln w="6350" cap="flat">
                <a:solidFill>
                  <a:srgbClr val="080909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49" name="Freeform 248"/>
              <p:cNvSpPr>
                <a:spLocks/>
              </p:cNvSpPr>
              <p:nvPr/>
            </p:nvSpPr>
            <p:spPr bwMode="auto">
              <a:xfrm>
                <a:off x="4169" y="2795"/>
                <a:ext cx="36" cy="32"/>
              </a:xfrm>
              <a:custGeom>
                <a:avLst/>
                <a:gdLst>
                  <a:gd name="T0" fmla="*/ 0 w 36"/>
                  <a:gd name="T1" fmla="*/ 0 h 36"/>
                  <a:gd name="T2" fmla="*/ 0 w 36"/>
                  <a:gd name="T3" fmla="*/ 0 h 36"/>
                  <a:gd name="T4" fmla="*/ 36 w 36"/>
                  <a:gd name="T5" fmla="*/ 18 h 36"/>
                  <a:gd name="T6" fmla="*/ 0 w 36"/>
                  <a:gd name="T7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6" h="36">
                    <a:moveTo>
                      <a:pt x="0" y="0"/>
                    </a:moveTo>
                    <a:lnTo>
                      <a:pt x="0" y="0"/>
                    </a:lnTo>
                    <a:lnTo>
                      <a:pt x="36" y="18"/>
                    </a:lnTo>
                    <a:lnTo>
                      <a:pt x="0" y="36"/>
                    </a:lnTo>
                  </a:path>
                </a:pathLst>
              </a:custGeom>
              <a:solidFill>
                <a:srgbClr val="080909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0" name="Freeform 249"/>
              <p:cNvSpPr>
                <a:spLocks/>
              </p:cNvSpPr>
              <p:nvPr/>
            </p:nvSpPr>
            <p:spPr bwMode="auto">
              <a:xfrm>
                <a:off x="3738" y="3599"/>
                <a:ext cx="455" cy="0"/>
              </a:xfrm>
              <a:custGeom>
                <a:avLst/>
                <a:gdLst>
                  <a:gd name="T0" fmla="*/ 0 w 454"/>
                  <a:gd name="T1" fmla="*/ 0 w 454"/>
                  <a:gd name="T2" fmla="*/ 454 w 454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454">
                    <a:moveTo>
                      <a:pt x="0" y="0"/>
                    </a:moveTo>
                    <a:lnTo>
                      <a:pt x="0" y="0"/>
                    </a:lnTo>
                    <a:lnTo>
                      <a:pt x="454" y="0"/>
                    </a:lnTo>
                  </a:path>
                </a:pathLst>
              </a:custGeom>
              <a:noFill/>
              <a:ln w="6350" cap="flat">
                <a:solidFill>
                  <a:srgbClr val="080909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1" name="Freeform 250"/>
              <p:cNvSpPr>
                <a:spLocks/>
              </p:cNvSpPr>
              <p:nvPr/>
            </p:nvSpPr>
            <p:spPr bwMode="auto">
              <a:xfrm>
                <a:off x="4169" y="3583"/>
                <a:ext cx="36" cy="32"/>
              </a:xfrm>
              <a:custGeom>
                <a:avLst/>
                <a:gdLst>
                  <a:gd name="T0" fmla="*/ 0 w 36"/>
                  <a:gd name="T1" fmla="*/ 0 h 36"/>
                  <a:gd name="T2" fmla="*/ 0 w 36"/>
                  <a:gd name="T3" fmla="*/ 0 h 36"/>
                  <a:gd name="T4" fmla="*/ 36 w 36"/>
                  <a:gd name="T5" fmla="*/ 18 h 36"/>
                  <a:gd name="T6" fmla="*/ 0 w 36"/>
                  <a:gd name="T7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6" h="36">
                    <a:moveTo>
                      <a:pt x="0" y="0"/>
                    </a:moveTo>
                    <a:lnTo>
                      <a:pt x="0" y="0"/>
                    </a:lnTo>
                    <a:lnTo>
                      <a:pt x="36" y="18"/>
                    </a:lnTo>
                    <a:lnTo>
                      <a:pt x="0" y="36"/>
                    </a:lnTo>
                  </a:path>
                </a:pathLst>
              </a:custGeom>
              <a:solidFill>
                <a:srgbClr val="080909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2" name="Rectangle 251"/>
              <p:cNvSpPr>
                <a:spLocks noChangeArrowheads="1"/>
              </p:cNvSpPr>
              <p:nvPr/>
            </p:nvSpPr>
            <p:spPr bwMode="auto">
              <a:xfrm>
                <a:off x="4405" y="1876"/>
                <a:ext cx="72" cy="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1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953" name="Rectangle 252"/>
              <p:cNvSpPr>
                <a:spLocks noChangeArrowheads="1"/>
              </p:cNvSpPr>
              <p:nvPr/>
            </p:nvSpPr>
            <p:spPr bwMode="auto">
              <a:xfrm>
                <a:off x="4364" y="1876"/>
                <a:ext cx="72" cy="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*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954" name="Rectangle 253"/>
              <p:cNvSpPr>
                <a:spLocks noChangeArrowheads="1"/>
              </p:cNvSpPr>
              <p:nvPr/>
            </p:nvSpPr>
            <p:spPr bwMode="auto">
              <a:xfrm>
                <a:off x="4301" y="1878"/>
                <a:ext cx="101" cy="1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ˆ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955" name="Rectangle 254"/>
              <p:cNvSpPr>
                <a:spLocks noChangeArrowheads="1"/>
              </p:cNvSpPr>
              <p:nvPr/>
            </p:nvSpPr>
            <p:spPr bwMode="auto">
              <a:xfrm>
                <a:off x="4257" y="1869"/>
                <a:ext cx="170" cy="1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600" b="0" i="0" u="none" strike="noStrike" cap="none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ymbol" panose="05050102010706020507" pitchFamily="18" charset="2"/>
                  </a:rPr>
                  <a:t>a</a:t>
                </a:r>
                <a:endParaRPr kumimoji="0" lang="en-US" alt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956" name="Rectangle 255"/>
              <p:cNvSpPr>
                <a:spLocks noChangeArrowheads="1"/>
              </p:cNvSpPr>
              <p:nvPr/>
            </p:nvSpPr>
            <p:spPr bwMode="auto">
              <a:xfrm>
                <a:off x="4390" y="2763"/>
                <a:ext cx="74" cy="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2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957" name="Rectangle 256"/>
              <p:cNvSpPr>
                <a:spLocks noChangeArrowheads="1"/>
              </p:cNvSpPr>
              <p:nvPr/>
            </p:nvSpPr>
            <p:spPr bwMode="auto">
              <a:xfrm>
                <a:off x="4351" y="2763"/>
                <a:ext cx="74" cy="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*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958" name="Rectangle 257"/>
              <p:cNvSpPr>
                <a:spLocks noChangeArrowheads="1"/>
              </p:cNvSpPr>
              <p:nvPr/>
            </p:nvSpPr>
            <p:spPr bwMode="auto">
              <a:xfrm>
                <a:off x="4290" y="2764"/>
                <a:ext cx="103" cy="1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ˆ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959" name="Rectangle 258"/>
              <p:cNvSpPr>
                <a:spLocks noChangeArrowheads="1"/>
              </p:cNvSpPr>
              <p:nvPr/>
            </p:nvSpPr>
            <p:spPr bwMode="auto">
              <a:xfrm>
                <a:off x="4247" y="2756"/>
                <a:ext cx="223" cy="1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ymbol" panose="05050102010706020507" pitchFamily="18" charset="2"/>
                  </a:rPr>
                  <a:t>a</a:t>
                </a:r>
                <a:endParaRPr kumimoji="0" lang="en-US" alt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960" name="Rectangle 259"/>
              <p:cNvSpPr>
                <a:spLocks noChangeArrowheads="1"/>
              </p:cNvSpPr>
              <p:nvPr/>
            </p:nvSpPr>
            <p:spPr bwMode="auto">
              <a:xfrm>
                <a:off x="4282" y="3517"/>
                <a:ext cx="99" cy="1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80909"/>
                    </a:solidFill>
                    <a:effectLst/>
                    <a:latin typeface="Times New Roman" panose="02020603050405020304" pitchFamily="18" charset="0"/>
                  </a:rPr>
                  <a:t>ˆ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961" name="Rectangle 260"/>
              <p:cNvSpPr>
                <a:spLocks noChangeArrowheads="1"/>
              </p:cNvSpPr>
              <p:nvPr/>
            </p:nvSpPr>
            <p:spPr bwMode="auto">
              <a:xfrm>
                <a:off x="4242" y="3512"/>
                <a:ext cx="208" cy="1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dirty="0" smtClean="0">
                    <a:ln>
                      <a:noFill/>
                    </a:ln>
                    <a:solidFill>
                      <a:srgbClr val="080909"/>
                    </a:solidFill>
                    <a:effectLst/>
                    <a:latin typeface="Symbol" panose="05050102010706020507" pitchFamily="18" charset="2"/>
                  </a:rPr>
                  <a:t>a</a:t>
                </a:r>
                <a:endParaRPr kumimoji="0" lang="en-US" alt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962" name="Rectangle 261"/>
              <p:cNvSpPr>
                <a:spLocks noChangeArrowheads="1"/>
              </p:cNvSpPr>
              <p:nvPr/>
            </p:nvSpPr>
            <p:spPr bwMode="auto">
              <a:xfrm>
                <a:off x="4338" y="3520"/>
                <a:ext cx="70" cy="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0" i="0" u="none" strike="noStrike" cap="none" normalizeH="0" baseline="0" smtClean="0">
                    <a:ln>
                      <a:noFill/>
                    </a:ln>
                    <a:solidFill>
                      <a:srgbClr val="080909"/>
                    </a:solidFill>
                    <a:effectLst/>
                    <a:latin typeface="Times New Roman" panose="02020603050405020304" pitchFamily="18" charset="0"/>
                  </a:rPr>
                  <a:t>*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963" name="Rectangle 262"/>
              <p:cNvSpPr>
                <a:spLocks noChangeArrowheads="1"/>
              </p:cNvSpPr>
              <p:nvPr/>
            </p:nvSpPr>
            <p:spPr bwMode="auto">
              <a:xfrm>
                <a:off x="4383" y="3520"/>
                <a:ext cx="78" cy="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0" i="1" u="none" strike="noStrike" cap="none" normalizeH="0" baseline="0" smtClean="0">
                    <a:ln>
                      <a:noFill/>
                    </a:ln>
                    <a:solidFill>
                      <a:srgbClr val="080909"/>
                    </a:solidFill>
                    <a:effectLst/>
                    <a:latin typeface="Times New Roman Italic" panose="02020503050405090304" pitchFamily="18" charset="0"/>
                  </a:rPr>
                  <a:t>B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964" name="Rectangle 263"/>
              <p:cNvSpPr>
                <a:spLocks noChangeArrowheads="1"/>
              </p:cNvSpPr>
              <p:nvPr/>
            </p:nvSpPr>
            <p:spPr bwMode="auto">
              <a:xfrm>
                <a:off x="2462" y="2848"/>
                <a:ext cx="20" cy="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altLang="en-US" sz="1200" dirty="0">
                    <a:solidFill>
                      <a:srgbClr val="080909"/>
                    </a:solidFill>
                    <a:latin typeface="Cambria Math" panose="02040503050406030204" pitchFamily="18" charset="0"/>
                  </a:rPr>
                  <a:t>.</a:t>
                </a:r>
                <a:endParaRPr kumimoji="0" lang="en-US" alt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966" name="Rectangle 265"/>
              <p:cNvSpPr>
                <a:spLocks noChangeArrowheads="1"/>
              </p:cNvSpPr>
              <p:nvPr/>
            </p:nvSpPr>
            <p:spPr bwMode="auto">
              <a:xfrm>
                <a:off x="2462" y="2957"/>
                <a:ext cx="20" cy="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altLang="en-US" sz="1200" dirty="0">
                    <a:solidFill>
                      <a:srgbClr val="080909"/>
                    </a:solidFill>
                    <a:latin typeface="Cambria Math" panose="02040503050406030204" pitchFamily="18" charset="0"/>
                  </a:rPr>
                  <a:t>.</a:t>
                </a:r>
                <a:endParaRPr kumimoji="0" lang="en-US" alt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967" name="Rectangle 266"/>
              <p:cNvSpPr>
                <a:spLocks noChangeArrowheads="1"/>
              </p:cNvSpPr>
              <p:nvPr/>
            </p:nvSpPr>
            <p:spPr bwMode="auto">
              <a:xfrm>
                <a:off x="2496" y="2956"/>
                <a:ext cx="0" cy="1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alt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968" name="Rectangle 267"/>
              <p:cNvSpPr>
                <a:spLocks noChangeArrowheads="1"/>
              </p:cNvSpPr>
              <p:nvPr/>
            </p:nvSpPr>
            <p:spPr bwMode="auto">
              <a:xfrm>
                <a:off x="2462" y="3073"/>
                <a:ext cx="20" cy="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altLang="en-US" sz="1200" dirty="0">
                    <a:solidFill>
                      <a:srgbClr val="080909"/>
                    </a:solidFill>
                    <a:latin typeface="Cambria Math" panose="02040503050406030204" pitchFamily="18" charset="0"/>
                  </a:rPr>
                  <a:t>.</a:t>
                </a:r>
                <a:endParaRPr kumimoji="0" lang="en-US" alt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969" name="Rectangle 268"/>
              <p:cNvSpPr>
                <a:spLocks noChangeArrowheads="1"/>
              </p:cNvSpPr>
              <p:nvPr/>
            </p:nvSpPr>
            <p:spPr bwMode="auto">
              <a:xfrm>
                <a:off x="2496" y="3072"/>
                <a:ext cx="0" cy="1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alt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972" name="Rectangle 271"/>
              <p:cNvSpPr>
                <a:spLocks noChangeArrowheads="1"/>
              </p:cNvSpPr>
              <p:nvPr/>
            </p:nvSpPr>
            <p:spPr bwMode="auto">
              <a:xfrm>
                <a:off x="2462" y="3298"/>
                <a:ext cx="0" cy="1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alt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973" name="Rectangle 272"/>
              <p:cNvSpPr>
                <a:spLocks noChangeArrowheads="1"/>
              </p:cNvSpPr>
              <p:nvPr/>
            </p:nvSpPr>
            <p:spPr bwMode="auto">
              <a:xfrm>
                <a:off x="3224" y="3088"/>
                <a:ext cx="20" cy="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altLang="en-US" sz="1200" dirty="0">
                    <a:solidFill>
                      <a:srgbClr val="080909"/>
                    </a:solidFill>
                    <a:latin typeface="Cambria Math" panose="02040503050406030204" pitchFamily="18" charset="0"/>
                  </a:rPr>
                  <a:t>.</a:t>
                </a:r>
                <a:endParaRPr kumimoji="0" lang="en-US" alt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975" name="Rectangle 274"/>
              <p:cNvSpPr>
                <a:spLocks noChangeArrowheads="1"/>
              </p:cNvSpPr>
              <p:nvPr/>
            </p:nvSpPr>
            <p:spPr bwMode="auto">
              <a:xfrm>
                <a:off x="3224" y="3197"/>
                <a:ext cx="20" cy="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altLang="en-US" sz="1200" dirty="0">
                    <a:solidFill>
                      <a:srgbClr val="080909"/>
                    </a:solidFill>
                    <a:latin typeface="Cambria Math" panose="02040503050406030204" pitchFamily="18" charset="0"/>
                  </a:rPr>
                  <a:t>.</a:t>
                </a:r>
                <a:endParaRPr kumimoji="0" lang="en-US" alt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977" name="Rectangle 276"/>
              <p:cNvSpPr>
                <a:spLocks noChangeArrowheads="1"/>
              </p:cNvSpPr>
              <p:nvPr/>
            </p:nvSpPr>
            <p:spPr bwMode="auto">
              <a:xfrm>
                <a:off x="3224" y="3313"/>
                <a:ext cx="20" cy="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altLang="en-US" sz="1200" dirty="0">
                    <a:solidFill>
                      <a:srgbClr val="080909"/>
                    </a:solidFill>
                    <a:latin typeface="Cambria Math" panose="02040503050406030204" pitchFamily="18" charset="0"/>
                  </a:rPr>
                  <a:t>.</a:t>
                </a:r>
                <a:endParaRPr kumimoji="0" lang="en-US" alt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980" name="Rectangle 279"/>
              <p:cNvSpPr>
                <a:spLocks noChangeArrowheads="1"/>
              </p:cNvSpPr>
              <p:nvPr/>
            </p:nvSpPr>
            <p:spPr bwMode="auto">
              <a:xfrm>
                <a:off x="4258" y="2935"/>
                <a:ext cx="40" cy="1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8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rPr>
                  <a:t>.</a:t>
                </a:r>
              </a:p>
            </p:txBody>
          </p:sp>
          <p:sp>
            <p:nvSpPr>
              <p:cNvPr id="984" name="Rectangle 283"/>
              <p:cNvSpPr>
                <a:spLocks noChangeArrowheads="1"/>
              </p:cNvSpPr>
              <p:nvPr/>
            </p:nvSpPr>
            <p:spPr bwMode="auto">
              <a:xfrm>
                <a:off x="4258" y="3161"/>
                <a:ext cx="24" cy="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altLang="en-US" sz="1200" dirty="0">
                    <a:solidFill>
                      <a:srgbClr val="080909"/>
                    </a:solidFill>
                    <a:latin typeface="Calibri" panose="020F0502020204030204" pitchFamily="34" charset="0"/>
                  </a:rPr>
                  <a:t>.</a:t>
                </a:r>
                <a:endParaRPr kumimoji="0" lang="en-US" alt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987" name="Rectangle 286"/>
              <p:cNvSpPr>
                <a:spLocks noChangeArrowheads="1"/>
              </p:cNvSpPr>
              <p:nvPr/>
            </p:nvSpPr>
            <p:spPr bwMode="auto">
              <a:xfrm>
                <a:off x="4224" y="3388"/>
                <a:ext cx="20" cy="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altLang="en-US" sz="1200" dirty="0">
                    <a:solidFill>
                      <a:srgbClr val="080909"/>
                    </a:solidFill>
                    <a:latin typeface="Cambria Math" panose="02040503050406030204" pitchFamily="18" charset="0"/>
                  </a:rPr>
                  <a:t>.</a:t>
                </a:r>
                <a:endParaRPr kumimoji="0" lang="en-US" alt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989" name="Rectangle 288"/>
              <p:cNvSpPr>
                <a:spLocks noChangeArrowheads="1"/>
              </p:cNvSpPr>
              <p:nvPr/>
            </p:nvSpPr>
            <p:spPr bwMode="auto">
              <a:xfrm>
                <a:off x="1149" y="4428"/>
                <a:ext cx="170" cy="1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300" b="0" i="0" u="none" strike="noStrike" cap="none" normalizeH="0" baseline="0" smtClean="0">
                    <a:ln>
                      <a:noFill/>
                    </a:ln>
                    <a:solidFill>
                      <a:srgbClr val="176FC0"/>
                    </a:solidFill>
                    <a:effectLst/>
                    <a:latin typeface="CMBX9"/>
                  </a:rPr>
                  <a:t>FI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990" name="Rectangle 289"/>
              <p:cNvSpPr>
                <a:spLocks noChangeArrowheads="1"/>
              </p:cNvSpPr>
              <p:nvPr/>
            </p:nvSpPr>
            <p:spPr bwMode="auto">
              <a:xfrm>
                <a:off x="1292" y="4428"/>
                <a:ext cx="155" cy="1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300" b="0" i="0" u="none" strike="noStrike" cap="none" normalizeH="0" baseline="0" smtClean="0">
                    <a:ln>
                      <a:noFill/>
                    </a:ln>
                    <a:solidFill>
                      <a:srgbClr val="176FC0"/>
                    </a:solidFill>
                    <a:effectLst/>
                    <a:latin typeface="CMBX9"/>
                  </a:rPr>
                  <a:t>G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991" name="Rectangle 290"/>
              <p:cNvSpPr>
                <a:spLocks noChangeArrowheads="1"/>
              </p:cNvSpPr>
              <p:nvPr/>
            </p:nvSpPr>
            <p:spPr bwMode="auto">
              <a:xfrm>
                <a:off x="1403" y="4428"/>
                <a:ext cx="148" cy="1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300" b="0" i="0" u="none" strike="noStrike" cap="none" normalizeH="0" baseline="0" smtClean="0">
                    <a:ln>
                      <a:noFill/>
                    </a:ln>
                    <a:solidFill>
                      <a:srgbClr val="176FC0"/>
                    </a:solidFill>
                    <a:effectLst/>
                    <a:latin typeface="CMBX9"/>
                  </a:rPr>
                  <a:t>U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992" name="Rectangle 291"/>
              <p:cNvSpPr>
                <a:spLocks noChangeArrowheads="1"/>
              </p:cNvSpPr>
              <p:nvPr/>
            </p:nvSpPr>
            <p:spPr bwMode="auto">
              <a:xfrm>
                <a:off x="1512" y="4428"/>
                <a:ext cx="148" cy="1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300" b="0" i="0" u="none" strike="noStrike" cap="none" normalizeH="0" baseline="0" smtClean="0">
                    <a:ln>
                      <a:noFill/>
                    </a:ln>
                    <a:solidFill>
                      <a:srgbClr val="176FC0"/>
                    </a:solidFill>
                    <a:effectLst/>
                    <a:latin typeface="CMBX9"/>
                  </a:rPr>
                  <a:t>R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993" name="Rectangle 292"/>
              <p:cNvSpPr>
                <a:spLocks noChangeArrowheads="1"/>
              </p:cNvSpPr>
              <p:nvPr/>
            </p:nvSpPr>
            <p:spPr bwMode="auto">
              <a:xfrm>
                <a:off x="1618" y="4428"/>
                <a:ext cx="141" cy="1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300" b="0" i="0" u="none" strike="noStrike" cap="none" normalizeH="0" baseline="0" smtClean="0">
                    <a:ln>
                      <a:noFill/>
                    </a:ln>
                    <a:solidFill>
                      <a:srgbClr val="176FC0"/>
                    </a:solidFill>
                    <a:effectLst/>
                    <a:latin typeface="CMBX9"/>
                  </a:rPr>
                  <a:t>E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994" name="Rectangle 293"/>
              <p:cNvSpPr>
                <a:spLocks noChangeArrowheads="1"/>
              </p:cNvSpPr>
              <p:nvPr/>
            </p:nvSpPr>
            <p:spPr bwMode="auto">
              <a:xfrm>
                <a:off x="1775" y="4428"/>
                <a:ext cx="127" cy="1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300" b="0" i="0" u="none" strike="noStrike" cap="none" normalizeH="0" baseline="0" smtClean="0">
                    <a:ln>
                      <a:noFill/>
                    </a:ln>
                    <a:solidFill>
                      <a:srgbClr val="176FC0"/>
                    </a:solidFill>
                    <a:effectLst/>
                    <a:latin typeface="CMBX9"/>
                  </a:rPr>
                  <a:t>5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995" name="Rectangle 294"/>
              <p:cNvSpPr>
                <a:spLocks noChangeArrowheads="1"/>
              </p:cNvSpPr>
              <p:nvPr/>
            </p:nvSpPr>
            <p:spPr bwMode="auto">
              <a:xfrm>
                <a:off x="1845" y="4428"/>
                <a:ext cx="163" cy="1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300" b="0" i="0" u="none" strike="noStrike" cap="none" normalizeH="0" baseline="0" smtClean="0">
                    <a:ln>
                      <a:noFill/>
                    </a:ln>
                    <a:solidFill>
                      <a:srgbClr val="176FC0"/>
                    </a:solidFill>
                    <a:effectLst/>
                    <a:latin typeface="CMBX9"/>
                  </a:rPr>
                  <a:t>.1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996" name="Rectangle 295"/>
              <p:cNvSpPr>
                <a:spLocks noChangeArrowheads="1"/>
              </p:cNvSpPr>
              <p:nvPr/>
            </p:nvSpPr>
            <p:spPr bwMode="auto">
              <a:xfrm>
                <a:off x="1957" y="4428"/>
                <a:ext cx="127" cy="1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300" b="0" i="0" u="none" strike="noStrike" cap="none" normalizeH="0" baseline="0" smtClean="0">
                    <a:ln>
                      <a:noFill/>
                    </a:ln>
                    <a:solidFill>
                      <a:srgbClr val="176FC0"/>
                    </a:solidFill>
                    <a:effectLst/>
                    <a:latin typeface="CMBX9"/>
                  </a:rPr>
                  <a:t>1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997" name="Rectangle 296"/>
              <p:cNvSpPr>
                <a:spLocks noChangeArrowheads="1"/>
              </p:cNvSpPr>
              <p:nvPr/>
            </p:nvSpPr>
            <p:spPr bwMode="auto">
              <a:xfrm>
                <a:off x="2027" y="4428"/>
                <a:ext cx="92" cy="1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300" b="0" i="0" u="none" strike="noStrike" cap="none" normalizeH="0" baseline="0" smtClean="0">
                    <a:ln>
                      <a:noFill/>
                    </a:ln>
                    <a:solidFill>
                      <a:srgbClr val="176FC0"/>
                    </a:solidFill>
                    <a:effectLst/>
                    <a:latin typeface="CMBX9"/>
                  </a:rPr>
                  <a:t>.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998" name="Rectangle 297"/>
              <p:cNvSpPr>
                <a:spLocks noChangeArrowheads="1"/>
              </p:cNvSpPr>
              <p:nvPr/>
            </p:nvSpPr>
            <p:spPr bwMode="auto">
              <a:xfrm>
                <a:off x="2122" y="4428"/>
                <a:ext cx="213" cy="1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3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TI9"/>
                  </a:rPr>
                  <a:t>Ag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999" name="Rectangle 298"/>
              <p:cNvSpPr>
                <a:spLocks noChangeArrowheads="1"/>
              </p:cNvSpPr>
              <p:nvPr/>
            </p:nvSpPr>
            <p:spPr bwMode="auto">
              <a:xfrm>
                <a:off x="2326" y="4428"/>
                <a:ext cx="99" cy="1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3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TI9"/>
                  </a:rPr>
                  <a:t>r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000" name="Rectangle 299"/>
              <p:cNvSpPr>
                <a:spLocks noChangeArrowheads="1"/>
              </p:cNvSpPr>
              <p:nvPr/>
            </p:nvSpPr>
            <p:spPr bwMode="auto">
              <a:xfrm>
                <a:off x="2371" y="4428"/>
                <a:ext cx="127" cy="1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3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TI9"/>
                  </a:rPr>
                  <a:t>a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001" name="Rectangle 300"/>
              <p:cNvSpPr>
                <a:spLocks noChangeArrowheads="1"/>
              </p:cNvSpPr>
              <p:nvPr/>
            </p:nvSpPr>
            <p:spPr bwMode="auto">
              <a:xfrm>
                <a:off x="2433" y="4428"/>
                <a:ext cx="127" cy="1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3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TI9"/>
                  </a:rPr>
                  <a:t>p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002" name="Rectangle 301"/>
              <p:cNvSpPr>
                <a:spLocks noChangeArrowheads="1"/>
              </p:cNvSpPr>
              <p:nvPr/>
            </p:nvSpPr>
            <p:spPr bwMode="auto">
              <a:xfrm>
                <a:off x="2495" y="4428"/>
                <a:ext cx="127" cy="1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3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TI9"/>
                  </a:rPr>
                  <a:t>h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003" name="Rectangle 302"/>
              <p:cNvSpPr>
                <a:spLocks noChangeArrowheads="1"/>
              </p:cNvSpPr>
              <p:nvPr/>
            </p:nvSpPr>
            <p:spPr bwMode="auto">
              <a:xfrm>
                <a:off x="2558" y="4428"/>
                <a:ext cx="84" cy="1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3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TI9"/>
                  </a:rPr>
                  <a:t>i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004" name="Rectangle 303"/>
              <p:cNvSpPr>
                <a:spLocks noChangeArrowheads="1"/>
              </p:cNvSpPr>
              <p:nvPr/>
            </p:nvSpPr>
            <p:spPr bwMode="auto">
              <a:xfrm>
                <a:off x="2596" y="4428"/>
                <a:ext cx="120" cy="1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3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TI9"/>
                  </a:rPr>
                  <a:t>c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005" name="Rectangle 304"/>
              <p:cNvSpPr>
                <a:spLocks noChangeArrowheads="1"/>
              </p:cNvSpPr>
              <p:nvPr/>
            </p:nvSpPr>
            <p:spPr bwMode="auto">
              <a:xfrm>
                <a:off x="2646" y="4428"/>
                <a:ext cx="127" cy="1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3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TI9"/>
                  </a:rPr>
                  <a:t>a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006" name="Rectangle 305"/>
              <p:cNvSpPr>
                <a:spLocks noChangeArrowheads="1"/>
              </p:cNvSpPr>
              <p:nvPr/>
            </p:nvSpPr>
            <p:spPr bwMode="auto">
              <a:xfrm>
                <a:off x="2709" y="4428"/>
                <a:ext cx="84" cy="1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3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TI9"/>
                  </a:rPr>
                  <a:t>l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007" name="Rectangle 306"/>
              <p:cNvSpPr>
                <a:spLocks noChangeArrowheads="1"/>
              </p:cNvSpPr>
              <p:nvPr/>
            </p:nvSpPr>
            <p:spPr bwMode="auto">
              <a:xfrm>
                <a:off x="2799" y="4428"/>
                <a:ext cx="84" cy="1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3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TI9"/>
                  </a:rPr>
                  <a:t>i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008" name="Rectangle 307"/>
              <p:cNvSpPr>
                <a:spLocks noChangeArrowheads="1"/>
              </p:cNvSpPr>
              <p:nvPr/>
            </p:nvSpPr>
            <p:spPr bwMode="auto">
              <a:xfrm>
                <a:off x="2837" y="4428"/>
                <a:ext cx="84" cy="1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3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TI9"/>
                  </a:rPr>
                  <a:t>l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009" name="Rectangle 308"/>
              <p:cNvSpPr>
                <a:spLocks noChangeArrowheads="1"/>
              </p:cNvSpPr>
              <p:nvPr/>
            </p:nvSpPr>
            <p:spPr bwMode="auto">
              <a:xfrm>
                <a:off x="2876" y="4428"/>
                <a:ext cx="84" cy="1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3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TI9"/>
                  </a:rPr>
                  <a:t>l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010" name="Rectangle 309"/>
              <p:cNvSpPr>
                <a:spLocks noChangeArrowheads="1"/>
              </p:cNvSpPr>
              <p:nvPr/>
            </p:nvSpPr>
            <p:spPr bwMode="auto">
              <a:xfrm>
                <a:off x="2908" y="4428"/>
                <a:ext cx="127" cy="1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3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TI9"/>
                  </a:rPr>
                  <a:t>u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011" name="Rectangle 310"/>
              <p:cNvSpPr>
                <a:spLocks noChangeArrowheads="1"/>
              </p:cNvSpPr>
              <p:nvPr/>
            </p:nvSpPr>
            <p:spPr bwMode="auto">
              <a:xfrm>
                <a:off x="2973" y="4428"/>
                <a:ext cx="120" cy="1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3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TI9"/>
                  </a:rPr>
                  <a:t>s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012" name="Rectangle 311"/>
              <p:cNvSpPr>
                <a:spLocks noChangeArrowheads="1"/>
              </p:cNvSpPr>
              <p:nvPr/>
            </p:nvSpPr>
            <p:spPr bwMode="auto">
              <a:xfrm>
                <a:off x="3024" y="4428"/>
                <a:ext cx="92" cy="1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3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TI9"/>
                  </a:rPr>
                  <a:t>t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013" name="Rectangle 312"/>
              <p:cNvSpPr>
                <a:spLocks noChangeArrowheads="1"/>
              </p:cNvSpPr>
              <p:nvPr/>
            </p:nvSpPr>
            <p:spPr bwMode="auto">
              <a:xfrm>
                <a:off x="3064" y="4428"/>
                <a:ext cx="99" cy="1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3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TI9"/>
                  </a:rPr>
                  <a:t>r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014" name="Rectangle 313"/>
              <p:cNvSpPr>
                <a:spLocks noChangeArrowheads="1"/>
              </p:cNvSpPr>
              <p:nvPr/>
            </p:nvSpPr>
            <p:spPr bwMode="auto">
              <a:xfrm>
                <a:off x="3109" y="4428"/>
                <a:ext cx="127" cy="1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3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TI9"/>
                  </a:rPr>
                  <a:t>a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015" name="Rectangle 314"/>
              <p:cNvSpPr>
                <a:spLocks noChangeArrowheads="1"/>
              </p:cNvSpPr>
              <p:nvPr/>
            </p:nvSpPr>
            <p:spPr bwMode="auto">
              <a:xfrm>
                <a:off x="3171" y="4428"/>
                <a:ext cx="92" cy="1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3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TI9"/>
                  </a:rPr>
                  <a:t>t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016" name="Rectangle 315"/>
              <p:cNvSpPr>
                <a:spLocks noChangeArrowheads="1"/>
              </p:cNvSpPr>
              <p:nvPr/>
            </p:nvSpPr>
            <p:spPr bwMode="auto">
              <a:xfrm>
                <a:off x="3211" y="4428"/>
                <a:ext cx="84" cy="1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3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TI9"/>
                  </a:rPr>
                  <a:t>i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017" name="Rectangle 316"/>
              <p:cNvSpPr>
                <a:spLocks noChangeArrowheads="1"/>
              </p:cNvSpPr>
              <p:nvPr/>
            </p:nvSpPr>
            <p:spPr bwMode="auto">
              <a:xfrm>
                <a:off x="3249" y="4428"/>
                <a:ext cx="127" cy="1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3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TI9"/>
                  </a:rPr>
                  <a:t>o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018" name="Rectangle 317"/>
              <p:cNvSpPr>
                <a:spLocks noChangeArrowheads="1"/>
              </p:cNvSpPr>
              <p:nvPr/>
            </p:nvSpPr>
            <p:spPr bwMode="auto">
              <a:xfrm>
                <a:off x="3312" y="4428"/>
                <a:ext cx="127" cy="1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3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TI9"/>
                  </a:rPr>
                  <a:t>n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019" name="Rectangle 318"/>
              <p:cNvSpPr>
                <a:spLocks noChangeArrowheads="1"/>
              </p:cNvSpPr>
              <p:nvPr/>
            </p:nvSpPr>
            <p:spPr bwMode="auto">
              <a:xfrm>
                <a:off x="3439" y="4428"/>
                <a:ext cx="127" cy="1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3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TI9"/>
                  </a:rPr>
                  <a:t>o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020" name="Rectangle 319"/>
              <p:cNvSpPr>
                <a:spLocks noChangeArrowheads="1"/>
              </p:cNvSpPr>
              <p:nvPr/>
            </p:nvSpPr>
            <p:spPr bwMode="auto">
              <a:xfrm>
                <a:off x="3502" y="4428"/>
                <a:ext cx="92" cy="1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3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TI9"/>
                  </a:rPr>
                  <a:t>f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021" name="Rectangle 320"/>
              <p:cNvSpPr>
                <a:spLocks noChangeArrowheads="1"/>
              </p:cNvSpPr>
              <p:nvPr/>
            </p:nvSpPr>
            <p:spPr bwMode="auto">
              <a:xfrm>
                <a:off x="3596" y="4428"/>
                <a:ext cx="92" cy="1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3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TI9"/>
                  </a:rPr>
                  <a:t>t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022" name="Rectangle 321"/>
              <p:cNvSpPr>
                <a:spLocks noChangeArrowheads="1"/>
              </p:cNvSpPr>
              <p:nvPr/>
            </p:nvSpPr>
            <p:spPr bwMode="auto">
              <a:xfrm>
                <a:off x="3636" y="4428"/>
                <a:ext cx="127" cy="1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3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TI9"/>
                  </a:rPr>
                  <a:t>h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023" name="Rectangle 322"/>
              <p:cNvSpPr>
                <a:spLocks noChangeArrowheads="1"/>
              </p:cNvSpPr>
              <p:nvPr/>
            </p:nvSpPr>
            <p:spPr bwMode="auto">
              <a:xfrm>
                <a:off x="3700" y="4428"/>
                <a:ext cx="127" cy="1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3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TI9"/>
                  </a:rPr>
                  <a:t>e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024" name="Rectangle 323"/>
              <p:cNvSpPr>
                <a:spLocks noChangeArrowheads="1"/>
              </p:cNvSpPr>
              <p:nvPr/>
            </p:nvSpPr>
            <p:spPr bwMode="auto">
              <a:xfrm>
                <a:off x="3813" y="4428"/>
                <a:ext cx="127" cy="1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3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TI9"/>
                  </a:rPr>
                  <a:t>b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025" name="Rectangle 324"/>
              <p:cNvSpPr>
                <a:spLocks noChangeArrowheads="1"/>
              </p:cNvSpPr>
              <p:nvPr/>
            </p:nvSpPr>
            <p:spPr bwMode="auto">
              <a:xfrm>
                <a:off x="3863" y="4428"/>
                <a:ext cx="127" cy="1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3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TI9"/>
                  </a:rPr>
                  <a:t>o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026" name="Rectangle 325"/>
              <p:cNvSpPr>
                <a:spLocks noChangeArrowheads="1"/>
              </p:cNvSpPr>
              <p:nvPr/>
            </p:nvSpPr>
            <p:spPr bwMode="auto">
              <a:xfrm>
                <a:off x="3919" y="4428"/>
                <a:ext cx="127" cy="1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3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TI9"/>
                  </a:rPr>
                  <a:t>o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027" name="Rectangle 326"/>
              <p:cNvSpPr>
                <a:spLocks noChangeArrowheads="1"/>
              </p:cNvSpPr>
              <p:nvPr/>
            </p:nvSpPr>
            <p:spPr bwMode="auto">
              <a:xfrm>
                <a:off x="3981" y="4428"/>
                <a:ext cx="92" cy="1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3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TI9"/>
                  </a:rPr>
                  <a:t>t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028" name="Rectangle 327"/>
              <p:cNvSpPr>
                <a:spLocks noChangeArrowheads="1"/>
              </p:cNvSpPr>
              <p:nvPr/>
            </p:nvSpPr>
            <p:spPr bwMode="auto">
              <a:xfrm>
                <a:off x="4021" y="4428"/>
                <a:ext cx="120" cy="1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3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TI9"/>
                  </a:rPr>
                  <a:t>s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029" name="Rectangle 328"/>
              <p:cNvSpPr>
                <a:spLocks noChangeArrowheads="1"/>
              </p:cNvSpPr>
              <p:nvPr/>
            </p:nvSpPr>
            <p:spPr bwMode="auto">
              <a:xfrm>
                <a:off x="4072" y="4428"/>
                <a:ext cx="92" cy="1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3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TI9"/>
                  </a:rPr>
                  <a:t>t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030" name="Rectangle 329"/>
              <p:cNvSpPr>
                <a:spLocks noChangeArrowheads="1"/>
              </p:cNvSpPr>
              <p:nvPr/>
            </p:nvSpPr>
            <p:spPr bwMode="auto">
              <a:xfrm>
                <a:off x="4112" y="4428"/>
                <a:ext cx="99" cy="1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3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TI9"/>
                  </a:rPr>
                  <a:t>r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031" name="Rectangle 330"/>
              <p:cNvSpPr>
                <a:spLocks noChangeArrowheads="1"/>
              </p:cNvSpPr>
              <p:nvPr/>
            </p:nvSpPr>
            <p:spPr bwMode="auto">
              <a:xfrm>
                <a:off x="4157" y="4428"/>
                <a:ext cx="127" cy="1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3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TI9"/>
                  </a:rPr>
                  <a:t>a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032" name="Rectangle 331"/>
              <p:cNvSpPr>
                <a:spLocks noChangeArrowheads="1"/>
              </p:cNvSpPr>
              <p:nvPr/>
            </p:nvSpPr>
            <p:spPr bwMode="auto">
              <a:xfrm>
                <a:off x="4219" y="4428"/>
                <a:ext cx="127" cy="1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3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TI9"/>
                  </a:rPr>
                  <a:t>p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033" name="Rectangle 332"/>
              <p:cNvSpPr>
                <a:spLocks noChangeArrowheads="1"/>
              </p:cNvSpPr>
              <p:nvPr/>
            </p:nvSpPr>
            <p:spPr bwMode="auto">
              <a:xfrm>
                <a:off x="4344" y="4428"/>
                <a:ext cx="127" cy="1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3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TI9"/>
                  </a:rPr>
                  <a:t>a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034" name="Rectangle 333"/>
              <p:cNvSpPr>
                <a:spLocks noChangeArrowheads="1"/>
              </p:cNvSpPr>
              <p:nvPr/>
            </p:nvSpPr>
            <p:spPr bwMode="auto">
              <a:xfrm>
                <a:off x="4407" y="4428"/>
                <a:ext cx="127" cy="1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3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TI9"/>
                  </a:rPr>
                  <a:t>p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035" name="Rectangle 334"/>
              <p:cNvSpPr>
                <a:spLocks noChangeArrowheads="1"/>
              </p:cNvSpPr>
              <p:nvPr/>
            </p:nvSpPr>
            <p:spPr bwMode="auto">
              <a:xfrm>
                <a:off x="4470" y="4428"/>
                <a:ext cx="127" cy="1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3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TI9"/>
                  </a:rPr>
                  <a:t>p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036" name="Rectangle 335"/>
              <p:cNvSpPr>
                <a:spLocks noChangeArrowheads="1"/>
              </p:cNvSpPr>
              <p:nvPr/>
            </p:nvSpPr>
            <p:spPr bwMode="auto">
              <a:xfrm>
                <a:off x="4532" y="4428"/>
                <a:ext cx="99" cy="1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3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TI9"/>
                  </a:rPr>
                  <a:t>r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037" name="Rectangle 336"/>
              <p:cNvSpPr>
                <a:spLocks noChangeArrowheads="1"/>
              </p:cNvSpPr>
              <p:nvPr/>
            </p:nvSpPr>
            <p:spPr bwMode="auto">
              <a:xfrm>
                <a:off x="4577" y="4428"/>
                <a:ext cx="127" cy="1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3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TI9"/>
                  </a:rPr>
                  <a:t>o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038" name="Rectangle 337"/>
              <p:cNvSpPr>
                <a:spLocks noChangeArrowheads="1"/>
              </p:cNvSpPr>
              <p:nvPr/>
            </p:nvSpPr>
            <p:spPr bwMode="auto">
              <a:xfrm>
                <a:off x="4633" y="4428"/>
                <a:ext cx="127" cy="1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3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TI9"/>
                  </a:rPr>
                  <a:t>a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039" name="Rectangle 338"/>
              <p:cNvSpPr>
                <a:spLocks noChangeArrowheads="1"/>
              </p:cNvSpPr>
              <p:nvPr/>
            </p:nvSpPr>
            <p:spPr bwMode="auto">
              <a:xfrm>
                <a:off x="4695" y="4428"/>
                <a:ext cx="120" cy="1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3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TI9"/>
                  </a:rPr>
                  <a:t>c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040" name="Rectangle 339"/>
              <p:cNvSpPr>
                <a:spLocks noChangeArrowheads="1"/>
              </p:cNvSpPr>
              <p:nvPr/>
            </p:nvSpPr>
            <p:spPr bwMode="auto">
              <a:xfrm>
                <a:off x="4752" y="4428"/>
                <a:ext cx="127" cy="1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3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TI9"/>
                  </a:rPr>
                  <a:t>h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041" name="Rectangle 340"/>
              <p:cNvSpPr>
                <a:spLocks noChangeArrowheads="1"/>
              </p:cNvSpPr>
              <p:nvPr/>
            </p:nvSpPr>
            <p:spPr bwMode="auto">
              <a:xfrm>
                <a:off x="4874" y="4428"/>
                <a:ext cx="127" cy="1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3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TI9"/>
                  </a:rPr>
                  <a:t>o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042" name="Rectangle 341"/>
              <p:cNvSpPr>
                <a:spLocks noChangeArrowheads="1"/>
              </p:cNvSpPr>
              <p:nvPr/>
            </p:nvSpPr>
            <p:spPr bwMode="auto">
              <a:xfrm>
                <a:off x="4936" y="4428"/>
                <a:ext cx="127" cy="1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3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TI9"/>
                  </a:rPr>
                  <a:t>n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043" name="Rectangle 342"/>
              <p:cNvSpPr>
                <a:spLocks noChangeArrowheads="1"/>
              </p:cNvSpPr>
              <p:nvPr/>
            </p:nvSpPr>
            <p:spPr bwMode="auto">
              <a:xfrm>
                <a:off x="5063" y="4428"/>
                <a:ext cx="127" cy="1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3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TI9"/>
                  </a:rPr>
                  <a:t>a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044" name="Rectangle 343"/>
              <p:cNvSpPr>
                <a:spLocks noChangeArrowheads="1"/>
              </p:cNvSpPr>
              <p:nvPr/>
            </p:nvSpPr>
            <p:spPr bwMode="auto">
              <a:xfrm>
                <a:off x="5182" y="4428"/>
                <a:ext cx="120" cy="1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3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TI9"/>
                  </a:rPr>
                  <a:t>s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045" name="Rectangle 344"/>
              <p:cNvSpPr>
                <a:spLocks noChangeArrowheads="1"/>
              </p:cNvSpPr>
              <p:nvPr/>
            </p:nvSpPr>
            <p:spPr bwMode="auto">
              <a:xfrm>
                <a:off x="5232" y="4428"/>
                <a:ext cx="162" cy="1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3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TI9"/>
                  </a:rPr>
                  <a:t>m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046" name="Rectangle 345"/>
              <p:cNvSpPr>
                <a:spLocks noChangeArrowheads="1"/>
              </p:cNvSpPr>
              <p:nvPr/>
            </p:nvSpPr>
            <p:spPr bwMode="auto">
              <a:xfrm>
                <a:off x="5333" y="4428"/>
                <a:ext cx="127" cy="1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3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TI9"/>
                  </a:rPr>
                  <a:t>a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047" name="Rectangle 346"/>
              <p:cNvSpPr>
                <a:spLocks noChangeArrowheads="1"/>
              </p:cNvSpPr>
              <p:nvPr/>
            </p:nvSpPr>
            <p:spPr bwMode="auto">
              <a:xfrm>
                <a:off x="5395" y="4428"/>
                <a:ext cx="84" cy="1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3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TI9"/>
                  </a:rPr>
                  <a:t>l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048" name="Rectangle 347"/>
              <p:cNvSpPr>
                <a:spLocks noChangeArrowheads="1"/>
              </p:cNvSpPr>
              <p:nvPr/>
            </p:nvSpPr>
            <p:spPr bwMode="auto">
              <a:xfrm>
                <a:off x="5433" y="4428"/>
                <a:ext cx="84" cy="1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3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TI9"/>
                  </a:rPr>
                  <a:t>l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049" name="Rectangle 348"/>
              <p:cNvSpPr>
                <a:spLocks noChangeArrowheads="1"/>
              </p:cNvSpPr>
              <p:nvPr/>
            </p:nvSpPr>
            <p:spPr bwMode="auto">
              <a:xfrm>
                <a:off x="1149" y="4556"/>
                <a:ext cx="192" cy="1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3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TI9"/>
                  </a:rPr>
                  <a:t>sa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050" name="Rectangle 349"/>
              <p:cNvSpPr>
                <a:spLocks noChangeArrowheads="1"/>
              </p:cNvSpPr>
              <p:nvPr/>
            </p:nvSpPr>
            <p:spPr bwMode="auto">
              <a:xfrm>
                <a:off x="1262" y="4556"/>
                <a:ext cx="162" cy="1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3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TI9"/>
                  </a:rPr>
                  <a:t>m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051" name="Rectangle 350"/>
              <p:cNvSpPr>
                <a:spLocks noChangeArrowheads="1"/>
              </p:cNvSpPr>
              <p:nvPr/>
            </p:nvSpPr>
            <p:spPr bwMode="auto">
              <a:xfrm>
                <a:off x="1363" y="4556"/>
                <a:ext cx="127" cy="1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3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TI9"/>
                  </a:rPr>
                  <a:t>p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052" name="Rectangle 351"/>
              <p:cNvSpPr>
                <a:spLocks noChangeArrowheads="1"/>
              </p:cNvSpPr>
              <p:nvPr/>
            </p:nvSpPr>
            <p:spPr bwMode="auto">
              <a:xfrm>
                <a:off x="1425" y="4556"/>
                <a:ext cx="84" cy="1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3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TI9"/>
                  </a:rPr>
                  <a:t>l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053" name="Rectangle 352"/>
              <p:cNvSpPr>
                <a:spLocks noChangeArrowheads="1"/>
              </p:cNvSpPr>
              <p:nvPr/>
            </p:nvSpPr>
            <p:spPr bwMode="auto">
              <a:xfrm>
                <a:off x="1457" y="4556"/>
                <a:ext cx="127" cy="1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3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TI9"/>
                  </a:rPr>
                  <a:t>e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054" name="Rectangle 353"/>
              <p:cNvSpPr>
                <a:spLocks noChangeArrowheads="1"/>
              </p:cNvSpPr>
              <p:nvPr/>
            </p:nvSpPr>
            <p:spPr bwMode="auto">
              <a:xfrm>
                <a:off x="1558" y="4556"/>
                <a:ext cx="120" cy="1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3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TI9"/>
                  </a:rPr>
                  <a:t>c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055" name="Rectangle 354"/>
              <p:cNvSpPr>
                <a:spLocks noChangeArrowheads="1"/>
              </p:cNvSpPr>
              <p:nvPr/>
            </p:nvSpPr>
            <p:spPr bwMode="auto">
              <a:xfrm>
                <a:off x="1609" y="4556"/>
                <a:ext cx="127" cy="1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3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TI9"/>
                  </a:rPr>
                  <a:t>o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056" name="Rectangle 355"/>
              <p:cNvSpPr>
                <a:spLocks noChangeArrowheads="1"/>
              </p:cNvSpPr>
              <p:nvPr/>
            </p:nvSpPr>
            <p:spPr bwMode="auto">
              <a:xfrm>
                <a:off x="1671" y="4556"/>
                <a:ext cx="127" cy="1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3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TI9"/>
                  </a:rPr>
                  <a:t>n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057" name="Rectangle 356"/>
              <p:cNvSpPr>
                <a:spLocks noChangeArrowheads="1"/>
              </p:cNvSpPr>
              <p:nvPr/>
            </p:nvSpPr>
            <p:spPr bwMode="auto">
              <a:xfrm>
                <a:off x="1740" y="4556"/>
                <a:ext cx="92" cy="1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3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TI9"/>
                  </a:rPr>
                  <a:t>t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058" name="Rectangle 357"/>
              <p:cNvSpPr>
                <a:spLocks noChangeArrowheads="1"/>
              </p:cNvSpPr>
              <p:nvPr/>
            </p:nvSpPr>
            <p:spPr bwMode="auto">
              <a:xfrm>
                <a:off x="1780" y="4556"/>
                <a:ext cx="127" cy="1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3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TI9"/>
                  </a:rPr>
                  <a:t>a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059" name="Rectangle 358"/>
              <p:cNvSpPr>
                <a:spLocks noChangeArrowheads="1"/>
              </p:cNvSpPr>
              <p:nvPr/>
            </p:nvSpPr>
            <p:spPr bwMode="auto">
              <a:xfrm>
                <a:off x="1842" y="4556"/>
                <a:ext cx="84" cy="1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3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TI9"/>
                  </a:rPr>
                  <a:t>i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060" name="Rectangle 359"/>
              <p:cNvSpPr>
                <a:spLocks noChangeArrowheads="1"/>
              </p:cNvSpPr>
              <p:nvPr/>
            </p:nvSpPr>
            <p:spPr bwMode="auto">
              <a:xfrm>
                <a:off x="1881" y="4556"/>
                <a:ext cx="127" cy="1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3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TI9"/>
                  </a:rPr>
                  <a:t>n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061" name="Rectangle 360"/>
              <p:cNvSpPr>
                <a:spLocks noChangeArrowheads="1"/>
              </p:cNvSpPr>
              <p:nvPr/>
            </p:nvSpPr>
            <p:spPr bwMode="auto">
              <a:xfrm>
                <a:off x="1949" y="4556"/>
                <a:ext cx="84" cy="1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3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TI9"/>
                  </a:rPr>
                  <a:t>i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062" name="Rectangle 361"/>
              <p:cNvSpPr>
                <a:spLocks noChangeArrowheads="1"/>
              </p:cNvSpPr>
              <p:nvPr/>
            </p:nvSpPr>
            <p:spPr bwMode="auto">
              <a:xfrm>
                <a:off x="1989" y="4556"/>
                <a:ext cx="127" cy="1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3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TI9"/>
                  </a:rPr>
                  <a:t>n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063" name="Rectangle 362"/>
              <p:cNvSpPr>
                <a:spLocks noChangeArrowheads="1"/>
              </p:cNvSpPr>
              <p:nvPr/>
            </p:nvSpPr>
            <p:spPr bwMode="auto">
              <a:xfrm>
                <a:off x="2058" y="4556"/>
                <a:ext cx="127" cy="1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3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TI9"/>
                  </a:rPr>
                  <a:t>g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064" name="Rectangle 363"/>
              <p:cNvSpPr>
                <a:spLocks noChangeArrowheads="1"/>
              </p:cNvSpPr>
              <p:nvPr/>
            </p:nvSpPr>
            <p:spPr bwMode="auto">
              <a:xfrm>
                <a:off x="2158" y="4556"/>
                <a:ext cx="127" cy="1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3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MI9" charset="-95"/>
                  </a:rPr>
                  <a:t>n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065" name="Rectangle 364"/>
              <p:cNvSpPr>
                <a:spLocks noChangeArrowheads="1"/>
              </p:cNvSpPr>
              <p:nvPr/>
            </p:nvSpPr>
            <p:spPr bwMode="auto">
              <a:xfrm>
                <a:off x="2267" y="4556"/>
                <a:ext cx="203" cy="1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3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9"/>
                  </a:rPr>
                  <a:t>=3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066" name="Rectangle 365"/>
              <p:cNvSpPr>
                <a:spLocks noChangeArrowheads="1"/>
              </p:cNvSpPr>
              <p:nvPr/>
            </p:nvSpPr>
            <p:spPr bwMode="auto">
              <a:xfrm>
                <a:off x="2503" y="4556"/>
                <a:ext cx="199" cy="1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3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TI9"/>
                  </a:rPr>
                  <a:t>ob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067" name="Rectangle 366"/>
              <p:cNvSpPr>
                <a:spLocks noChangeArrowheads="1"/>
              </p:cNvSpPr>
              <p:nvPr/>
            </p:nvSpPr>
            <p:spPr bwMode="auto">
              <a:xfrm>
                <a:off x="2622" y="4556"/>
                <a:ext cx="120" cy="1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3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TI9"/>
                  </a:rPr>
                  <a:t>s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068" name="Rectangle 367"/>
              <p:cNvSpPr>
                <a:spLocks noChangeArrowheads="1"/>
              </p:cNvSpPr>
              <p:nvPr/>
            </p:nvSpPr>
            <p:spPr bwMode="auto">
              <a:xfrm>
                <a:off x="2672" y="4556"/>
                <a:ext cx="127" cy="1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3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TI9"/>
                  </a:rPr>
                  <a:t>e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069" name="Rectangle 368"/>
              <p:cNvSpPr>
                <a:spLocks noChangeArrowheads="1"/>
              </p:cNvSpPr>
              <p:nvPr/>
            </p:nvSpPr>
            <p:spPr bwMode="auto">
              <a:xfrm>
                <a:off x="2728" y="4556"/>
                <a:ext cx="99" cy="1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3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TI9"/>
                  </a:rPr>
                  <a:t>r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070" name="Rectangle 369"/>
              <p:cNvSpPr>
                <a:spLocks noChangeArrowheads="1"/>
              </p:cNvSpPr>
              <p:nvPr/>
            </p:nvSpPr>
            <p:spPr bwMode="auto">
              <a:xfrm>
                <a:off x="2779" y="4556"/>
                <a:ext cx="120" cy="1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3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TI9"/>
                  </a:rPr>
                  <a:t>v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071" name="Rectangle 370"/>
              <p:cNvSpPr>
                <a:spLocks noChangeArrowheads="1"/>
              </p:cNvSpPr>
              <p:nvPr/>
            </p:nvSpPr>
            <p:spPr bwMode="auto">
              <a:xfrm>
                <a:off x="2835" y="4556"/>
                <a:ext cx="163" cy="1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3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TI9"/>
                  </a:rPr>
                  <a:t>at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072" name="Rectangle 371"/>
              <p:cNvSpPr>
                <a:spLocks noChangeArrowheads="1"/>
              </p:cNvSpPr>
              <p:nvPr/>
            </p:nvSpPr>
            <p:spPr bwMode="auto">
              <a:xfrm>
                <a:off x="2938" y="4556"/>
                <a:ext cx="84" cy="1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3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TI9"/>
                  </a:rPr>
                  <a:t>i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073" name="Rectangle 372"/>
              <p:cNvSpPr>
                <a:spLocks noChangeArrowheads="1"/>
              </p:cNvSpPr>
              <p:nvPr/>
            </p:nvSpPr>
            <p:spPr bwMode="auto">
              <a:xfrm>
                <a:off x="2976" y="4556"/>
                <a:ext cx="199" cy="1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3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TI9"/>
                  </a:rPr>
                  <a:t>on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074" name="Rectangle 373"/>
              <p:cNvSpPr>
                <a:spLocks noChangeArrowheads="1"/>
              </p:cNvSpPr>
              <p:nvPr/>
            </p:nvSpPr>
            <p:spPr bwMode="auto">
              <a:xfrm>
                <a:off x="3108" y="4556"/>
                <a:ext cx="120" cy="1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3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TI9"/>
                  </a:rPr>
                  <a:t>s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075" name="Rectangle 374"/>
              <p:cNvSpPr>
                <a:spLocks noChangeArrowheads="1"/>
              </p:cNvSpPr>
              <p:nvPr/>
            </p:nvSpPr>
            <p:spPr bwMode="auto">
              <a:xfrm>
                <a:off x="3158" y="4556"/>
                <a:ext cx="92" cy="1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3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TI9"/>
                  </a:rPr>
                  <a:t>.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076" name="Rectangle 375"/>
              <p:cNvSpPr>
                <a:spLocks noChangeArrowheads="1"/>
              </p:cNvSpPr>
              <p:nvPr/>
            </p:nvSpPr>
            <p:spPr bwMode="auto">
              <a:xfrm>
                <a:off x="3243" y="4556"/>
                <a:ext cx="141" cy="1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3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TI9"/>
                  </a:rPr>
                  <a:t>E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077" name="Rectangle 376"/>
              <p:cNvSpPr>
                <a:spLocks noChangeArrowheads="1"/>
              </p:cNvSpPr>
              <p:nvPr/>
            </p:nvSpPr>
            <p:spPr bwMode="auto">
              <a:xfrm>
                <a:off x="3326" y="4556"/>
                <a:ext cx="192" cy="1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3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TI9"/>
                  </a:rPr>
                  <a:t>ac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078" name="Rectangle 377"/>
              <p:cNvSpPr>
                <a:spLocks noChangeArrowheads="1"/>
              </p:cNvSpPr>
              <p:nvPr/>
            </p:nvSpPr>
            <p:spPr bwMode="auto">
              <a:xfrm>
                <a:off x="3445" y="4556"/>
                <a:ext cx="127" cy="1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3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TI9"/>
                  </a:rPr>
                  <a:t>h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079" name="Rectangle 378"/>
              <p:cNvSpPr>
                <a:spLocks noChangeArrowheads="1"/>
              </p:cNvSpPr>
              <p:nvPr/>
            </p:nvSpPr>
            <p:spPr bwMode="auto">
              <a:xfrm>
                <a:off x="3553" y="4556"/>
                <a:ext cx="127" cy="1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3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TI9"/>
                  </a:rPr>
                  <a:t>b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080" name="Rectangle 379"/>
              <p:cNvSpPr>
                <a:spLocks noChangeArrowheads="1"/>
              </p:cNvSpPr>
              <p:nvPr/>
            </p:nvSpPr>
            <p:spPr bwMode="auto">
              <a:xfrm>
                <a:off x="3602" y="4556"/>
                <a:ext cx="127" cy="1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3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TI9"/>
                  </a:rPr>
                  <a:t>o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081" name="Rectangle 380"/>
              <p:cNvSpPr>
                <a:spLocks noChangeArrowheads="1"/>
              </p:cNvSpPr>
              <p:nvPr/>
            </p:nvSpPr>
            <p:spPr bwMode="auto">
              <a:xfrm>
                <a:off x="3658" y="4556"/>
                <a:ext cx="163" cy="1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3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TI9"/>
                  </a:rPr>
                  <a:t>ot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082" name="Rectangle 381"/>
              <p:cNvSpPr>
                <a:spLocks noChangeArrowheads="1"/>
              </p:cNvSpPr>
              <p:nvPr/>
            </p:nvSpPr>
            <p:spPr bwMode="auto">
              <a:xfrm>
                <a:off x="3761" y="4556"/>
                <a:ext cx="120" cy="1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3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TI9"/>
                  </a:rPr>
                  <a:t>s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083" name="Rectangle 382"/>
              <p:cNvSpPr>
                <a:spLocks noChangeArrowheads="1"/>
              </p:cNvSpPr>
              <p:nvPr/>
            </p:nvSpPr>
            <p:spPr bwMode="auto">
              <a:xfrm>
                <a:off x="3811" y="4556"/>
                <a:ext cx="92" cy="1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3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TI9"/>
                  </a:rPr>
                  <a:t>t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084" name="Rectangle 383"/>
              <p:cNvSpPr>
                <a:spLocks noChangeArrowheads="1"/>
              </p:cNvSpPr>
              <p:nvPr/>
            </p:nvSpPr>
            <p:spPr bwMode="auto">
              <a:xfrm>
                <a:off x="3851" y="4556"/>
                <a:ext cx="99" cy="1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3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TI9"/>
                  </a:rPr>
                  <a:t>r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085" name="Rectangle 384"/>
              <p:cNvSpPr>
                <a:spLocks noChangeArrowheads="1"/>
              </p:cNvSpPr>
              <p:nvPr/>
            </p:nvSpPr>
            <p:spPr bwMode="auto">
              <a:xfrm>
                <a:off x="3896" y="4556"/>
                <a:ext cx="199" cy="1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3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TI9"/>
                  </a:rPr>
                  <a:t>ap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086" name="Rectangle 385"/>
              <p:cNvSpPr>
                <a:spLocks noChangeArrowheads="1"/>
              </p:cNvSpPr>
              <p:nvPr/>
            </p:nvSpPr>
            <p:spPr bwMode="auto">
              <a:xfrm>
                <a:off x="4071" y="4556"/>
                <a:ext cx="234" cy="1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3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TI9"/>
                  </a:rPr>
                  <a:t>dat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087" name="Rectangle 386"/>
              <p:cNvSpPr>
                <a:spLocks noChangeArrowheads="1"/>
              </p:cNvSpPr>
              <p:nvPr/>
            </p:nvSpPr>
            <p:spPr bwMode="auto">
              <a:xfrm>
                <a:off x="4236" y="4556"/>
                <a:ext cx="127" cy="1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3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TI9"/>
                  </a:rPr>
                  <a:t>a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088" name="Rectangle 387"/>
              <p:cNvSpPr>
                <a:spLocks noChangeArrowheads="1"/>
              </p:cNvSpPr>
              <p:nvPr/>
            </p:nvSpPr>
            <p:spPr bwMode="auto">
              <a:xfrm>
                <a:off x="4343" y="4556"/>
                <a:ext cx="120" cy="1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3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TI9"/>
                  </a:rPr>
                  <a:t>s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089" name="Rectangle 388"/>
              <p:cNvSpPr>
                <a:spLocks noChangeArrowheads="1"/>
              </p:cNvSpPr>
              <p:nvPr/>
            </p:nvSpPr>
            <p:spPr bwMode="auto">
              <a:xfrm>
                <a:off x="4393" y="4556"/>
                <a:ext cx="127" cy="1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3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TI9"/>
                  </a:rPr>
                  <a:t>e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090" name="Rectangle 389"/>
              <p:cNvSpPr>
                <a:spLocks noChangeArrowheads="1"/>
              </p:cNvSpPr>
              <p:nvPr/>
            </p:nvSpPr>
            <p:spPr bwMode="auto">
              <a:xfrm>
                <a:off x="4450" y="4556"/>
                <a:ext cx="92" cy="1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3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TI9"/>
                  </a:rPr>
                  <a:t>t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091" name="Rectangle 390"/>
              <p:cNvSpPr>
                <a:spLocks noChangeArrowheads="1"/>
              </p:cNvSpPr>
              <p:nvPr/>
            </p:nvSpPr>
            <p:spPr bwMode="auto">
              <a:xfrm>
                <a:off x="4536" y="4556"/>
                <a:ext cx="120" cy="1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3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TI9"/>
                  </a:rPr>
                  <a:t>c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092" name="Rectangle 391"/>
              <p:cNvSpPr>
                <a:spLocks noChangeArrowheads="1"/>
              </p:cNvSpPr>
              <p:nvPr/>
            </p:nvSpPr>
            <p:spPr bwMode="auto">
              <a:xfrm>
                <a:off x="4586" y="4556"/>
                <a:ext cx="199" cy="1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3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TI9"/>
                  </a:rPr>
                  <a:t>on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093" name="Rectangle 392"/>
              <p:cNvSpPr>
                <a:spLocks noChangeArrowheads="1"/>
              </p:cNvSpPr>
              <p:nvPr/>
            </p:nvSpPr>
            <p:spPr bwMode="auto">
              <a:xfrm>
                <a:off x="4717" y="4556"/>
                <a:ext cx="92" cy="1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3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TI9"/>
                  </a:rPr>
                  <a:t>t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094" name="Rectangle 393"/>
              <p:cNvSpPr>
                <a:spLocks noChangeArrowheads="1"/>
              </p:cNvSpPr>
              <p:nvPr/>
            </p:nvSpPr>
            <p:spPr bwMode="auto">
              <a:xfrm>
                <a:off x="4758" y="4556"/>
                <a:ext cx="155" cy="1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3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TI9"/>
                  </a:rPr>
                  <a:t>ai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095" name="Rectangle 394"/>
              <p:cNvSpPr>
                <a:spLocks noChangeArrowheads="1"/>
              </p:cNvSpPr>
              <p:nvPr/>
            </p:nvSpPr>
            <p:spPr bwMode="auto">
              <a:xfrm>
                <a:off x="4859" y="4556"/>
                <a:ext cx="127" cy="1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3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TI9"/>
                  </a:rPr>
                  <a:t>n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096" name="Rectangle 395"/>
              <p:cNvSpPr>
                <a:spLocks noChangeArrowheads="1"/>
              </p:cNvSpPr>
              <p:nvPr/>
            </p:nvSpPr>
            <p:spPr bwMode="auto">
              <a:xfrm>
                <a:off x="4928" y="4556"/>
                <a:ext cx="120" cy="1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3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TI9"/>
                  </a:rPr>
                  <a:t>s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097" name="Rectangle 396"/>
              <p:cNvSpPr>
                <a:spLocks noChangeArrowheads="1"/>
              </p:cNvSpPr>
              <p:nvPr/>
            </p:nvSpPr>
            <p:spPr bwMode="auto">
              <a:xfrm>
                <a:off x="5024" y="4556"/>
                <a:ext cx="127" cy="1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3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MI9" charset="-95"/>
                  </a:rPr>
                  <a:t>n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098" name="Rectangle 397"/>
              <p:cNvSpPr>
                <a:spLocks noChangeArrowheads="1"/>
              </p:cNvSpPr>
              <p:nvPr/>
            </p:nvSpPr>
            <p:spPr bwMode="auto">
              <a:xfrm>
                <a:off x="5143" y="4556"/>
                <a:ext cx="199" cy="1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3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TI9"/>
                  </a:rPr>
                  <a:t>ob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099" name="Rectangle 398"/>
              <p:cNvSpPr>
                <a:spLocks noChangeArrowheads="1"/>
              </p:cNvSpPr>
              <p:nvPr/>
            </p:nvSpPr>
            <p:spPr bwMode="auto">
              <a:xfrm>
                <a:off x="5262" y="4556"/>
                <a:ext cx="120" cy="1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3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TI9"/>
                  </a:rPr>
                  <a:t>s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100" name="Rectangle 399"/>
              <p:cNvSpPr>
                <a:spLocks noChangeArrowheads="1"/>
              </p:cNvSpPr>
              <p:nvPr/>
            </p:nvSpPr>
            <p:spPr bwMode="auto">
              <a:xfrm>
                <a:off x="5311" y="4556"/>
                <a:ext cx="127" cy="1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3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TI9"/>
                  </a:rPr>
                  <a:t>e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101" name="Rectangle 400"/>
              <p:cNvSpPr>
                <a:spLocks noChangeArrowheads="1"/>
              </p:cNvSpPr>
              <p:nvPr/>
            </p:nvSpPr>
            <p:spPr bwMode="auto">
              <a:xfrm>
                <a:off x="5367" y="4556"/>
                <a:ext cx="99" cy="1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3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TI9"/>
                  </a:rPr>
                  <a:t>r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102" name="Rectangle 401"/>
              <p:cNvSpPr>
                <a:spLocks noChangeArrowheads="1"/>
              </p:cNvSpPr>
              <p:nvPr/>
            </p:nvSpPr>
            <p:spPr bwMode="auto">
              <a:xfrm>
                <a:off x="5418" y="4556"/>
                <a:ext cx="99" cy="1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3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TI9"/>
                  </a:rPr>
                  <a:t>-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103" name="Rectangle 402"/>
              <p:cNvSpPr>
                <a:spLocks noChangeArrowheads="1"/>
              </p:cNvSpPr>
              <p:nvPr/>
            </p:nvSpPr>
            <p:spPr bwMode="auto">
              <a:xfrm>
                <a:off x="1149" y="4685"/>
                <a:ext cx="192" cy="1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3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TI9"/>
                  </a:rPr>
                  <a:t>va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104" name="Rectangle 403"/>
              <p:cNvSpPr>
                <a:spLocks noChangeArrowheads="1"/>
              </p:cNvSpPr>
              <p:nvPr/>
            </p:nvSpPr>
            <p:spPr bwMode="auto">
              <a:xfrm>
                <a:off x="1268" y="4685"/>
                <a:ext cx="92" cy="1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3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TI9"/>
                  </a:rPr>
                  <a:t>t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105" name="Rectangle 404"/>
              <p:cNvSpPr>
                <a:spLocks noChangeArrowheads="1"/>
              </p:cNvSpPr>
              <p:nvPr/>
            </p:nvSpPr>
            <p:spPr bwMode="auto">
              <a:xfrm>
                <a:off x="1308" y="4685"/>
                <a:ext cx="84" cy="1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3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TI9"/>
                  </a:rPr>
                  <a:t>i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106" name="Rectangle 405"/>
              <p:cNvSpPr>
                <a:spLocks noChangeArrowheads="1"/>
              </p:cNvSpPr>
              <p:nvPr/>
            </p:nvSpPr>
            <p:spPr bwMode="auto">
              <a:xfrm>
                <a:off x="1347" y="4685"/>
                <a:ext cx="127" cy="1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3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TI9"/>
                  </a:rPr>
                  <a:t>o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10" name="Group 607"/>
            <p:cNvGrpSpPr>
              <a:grpSpLocks/>
            </p:cNvGrpSpPr>
            <p:nvPr/>
          </p:nvGrpSpPr>
          <p:grpSpPr bwMode="auto">
            <a:xfrm>
              <a:off x="1149" y="4685"/>
              <a:ext cx="4375" cy="1317"/>
              <a:chOff x="1149" y="4685"/>
              <a:chExt cx="4375" cy="1317"/>
            </a:xfrm>
          </p:grpSpPr>
          <p:sp>
            <p:nvSpPr>
              <p:cNvPr id="707" name="Rectangle 407"/>
              <p:cNvSpPr>
                <a:spLocks noChangeArrowheads="1"/>
              </p:cNvSpPr>
              <p:nvPr/>
            </p:nvSpPr>
            <p:spPr bwMode="auto">
              <a:xfrm>
                <a:off x="1409" y="4685"/>
                <a:ext cx="127" cy="1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3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TI9"/>
                  </a:rPr>
                  <a:t>n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708" name="Rectangle 408"/>
              <p:cNvSpPr>
                <a:spLocks noChangeArrowheads="1"/>
              </p:cNvSpPr>
              <p:nvPr/>
            </p:nvSpPr>
            <p:spPr bwMode="auto">
              <a:xfrm>
                <a:off x="1478" y="4685"/>
                <a:ext cx="156" cy="1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3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TI9"/>
                  </a:rPr>
                  <a:t>s,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709" name="Rectangle 409"/>
              <p:cNvSpPr>
                <a:spLocks noChangeArrowheads="1"/>
              </p:cNvSpPr>
              <p:nvPr/>
            </p:nvSpPr>
            <p:spPr bwMode="auto">
              <a:xfrm>
                <a:off x="1605" y="4685"/>
                <a:ext cx="192" cy="1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3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TI9"/>
                  </a:rPr>
                  <a:t>sa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710" name="Rectangle 410"/>
              <p:cNvSpPr>
                <a:spLocks noChangeArrowheads="1"/>
              </p:cNvSpPr>
              <p:nvPr/>
            </p:nvSpPr>
            <p:spPr bwMode="auto">
              <a:xfrm>
                <a:off x="1718" y="4685"/>
                <a:ext cx="162" cy="1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3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TI9"/>
                  </a:rPr>
                  <a:t>m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711" name="Rectangle 411"/>
              <p:cNvSpPr>
                <a:spLocks noChangeArrowheads="1"/>
              </p:cNvSpPr>
              <p:nvPr/>
            </p:nvSpPr>
            <p:spPr bwMode="auto">
              <a:xfrm>
                <a:off x="1819" y="4685"/>
                <a:ext cx="127" cy="1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3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TI9"/>
                  </a:rPr>
                  <a:t>p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712" name="Rectangle 412"/>
              <p:cNvSpPr>
                <a:spLocks noChangeArrowheads="1"/>
              </p:cNvSpPr>
              <p:nvPr/>
            </p:nvSpPr>
            <p:spPr bwMode="auto">
              <a:xfrm>
                <a:off x="1881" y="4685"/>
                <a:ext cx="84" cy="1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3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TI9"/>
                  </a:rPr>
                  <a:t>l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713" name="Rectangle 413"/>
              <p:cNvSpPr>
                <a:spLocks noChangeArrowheads="1"/>
              </p:cNvSpPr>
              <p:nvPr/>
            </p:nvSpPr>
            <p:spPr bwMode="auto">
              <a:xfrm>
                <a:off x="1913" y="4685"/>
                <a:ext cx="127" cy="1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3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TI9"/>
                  </a:rPr>
                  <a:t>e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714" name="Rectangle 414"/>
              <p:cNvSpPr>
                <a:spLocks noChangeArrowheads="1"/>
              </p:cNvSpPr>
              <p:nvPr/>
            </p:nvSpPr>
            <p:spPr bwMode="auto">
              <a:xfrm>
                <a:off x="1963" y="4685"/>
                <a:ext cx="127" cy="1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3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TI9"/>
                  </a:rPr>
                  <a:t>d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715" name="Rectangle 415"/>
              <p:cNvSpPr>
                <a:spLocks noChangeArrowheads="1"/>
              </p:cNvSpPr>
              <p:nvPr/>
            </p:nvSpPr>
            <p:spPr bwMode="auto">
              <a:xfrm>
                <a:off x="2064" y="4685"/>
                <a:ext cx="148" cy="1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3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TI9"/>
                  </a:rPr>
                  <a:t>w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716" name="Rectangle 416"/>
              <p:cNvSpPr>
                <a:spLocks noChangeArrowheads="1"/>
              </p:cNvSpPr>
              <p:nvPr/>
            </p:nvSpPr>
            <p:spPr bwMode="auto">
              <a:xfrm>
                <a:off x="2146" y="4685"/>
                <a:ext cx="84" cy="1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3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TI9"/>
                  </a:rPr>
                  <a:t>i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717" name="Rectangle 417"/>
              <p:cNvSpPr>
                <a:spLocks noChangeArrowheads="1"/>
              </p:cNvSpPr>
              <p:nvPr/>
            </p:nvSpPr>
            <p:spPr bwMode="auto">
              <a:xfrm>
                <a:off x="2184" y="4685"/>
                <a:ext cx="92" cy="1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3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TI9"/>
                  </a:rPr>
                  <a:t>t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718" name="Rectangle 418"/>
              <p:cNvSpPr>
                <a:spLocks noChangeArrowheads="1"/>
              </p:cNvSpPr>
              <p:nvPr/>
            </p:nvSpPr>
            <p:spPr bwMode="auto">
              <a:xfrm>
                <a:off x="2224" y="4685"/>
                <a:ext cx="127" cy="1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3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TI9"/>
                  </a:rPr>
                  <a:t>h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719" name="Rectangle 419"/>
              <p:cNvSpPr>
                <a:spLocks noChangeArrowheads="1"/>
              </p:cNvSpPr>
              <p:nvPr/>
            </p:nvSpPr>
            <p:spPr bwMode="auto">
              <a:xfrm>
                <a:off x="2326" y="4685"/>
                <a:ext cx="99" cy="1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3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TI9"/>
                  </a:rPr>
                  <a:t>r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720" name="Rectangle 420"/>
              <p:cNvSpPr>
                <a:spLocks noChangeArrowheads="1"/>
              </p:cNvSpPr>
              <p:nvPr/>
            </p:nvSpPr>
            <p:spPr bwMode="auto">
              <a:xfrm>
                <a:off x="2371" y="4685"/>
                <a:ext cx="199" cy="1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3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TI9"/>
                  </a:rPr>
                  <a:t>ep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721" name="Rectangle 421"/>
              <p:cNvSpPr>
                <a:spLocks noChangeArrowheads="1"/>
              </p:cNvSpPr>
              <p:nvPr/>
            </p:nvSpPr>
            <p:spPr bwMode="auto">
              <a:xfrm>
                <a:off x="2489" y="4685"/>
                <a:ext cx="84" cy="1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3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TI9"/>
                  </a:rPr>
                  <a:t>l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722" name="Rectangle 422"/>
              <p:cNvSpPr>
                <a:spLocks noChangeArrowheads="1"/>
              </p:cNvSpPr>
              <p:nvPr/>
            </p:nvSpPr>
            <p:spPr bwMode="auto">
              <a:xfrm>
                <a:off x="2521" y="4685"/>
                <a:ext cx="127" cy="1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3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TI9"/>
                  </a:rPr>
                  <a:t>a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723" name="Rectangle 423"/>
              <p:cNvSpPr>
                <a:spLocks noChangeArrowheads="1"/>
              </p:cNvSpPr>
              <p:nvPr/>
            </p:nvSpPr>
            <p:spPr bwMode="auto">
              <a:xfrm>
                <a:off x="2584" y="4685"/>
                <a:ext cx="120" cy="1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3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TI9"/>
                  </a:rPr>
                  <a:t>c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724" name="Rectangle 424"/>
              <p:cNvSpPr>
                <a:spLocks noChangeArrowheads="1"/>
              </p:cNvSpPr>
              <p:nvPr/>
            </p:nvSpPr>
            <p:spPr bwMode="auto">
              <a:xfrm>
                <a:off x="2633" y="4685"/>
                <a:ext cx="233" cy="1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3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TI9"/>
                  </a:rPr>
                  <a:t>em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725" name="Rectangle 425"/>
              <p:cNvSpPr>
                <a:spLocks noChangeArrowheads="1"/>
              </p:cNvSpPr>
              <p:nvPr/>
            </p:nvSpPr>
            <p:spPr bwMode="auto">
              <a:xfrm>
                <a:off x="2791" y="4685"/>
                <a:ext cx="199" cy="1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3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TI9"/>
                  </a:rPr>
                  <a:t>en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726" name="Rectangle 426"/>
              <p:cNvSpPr>
                <a:spLocks noChangeArrowheads="1"/>
              </p:cNvSpPr>
              <p:nvPr/>
            </p:nvSpPr>
            <p:spPr bwMode="auto">
              <a:xfrm>
                <a:off x="2916" y="4685"/>
                <a:ext cx="92" cy="1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3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TI9"/>
                  </a:rPr>
                  <a:t>t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727" name="Rectangle 427"/>
              <p:cNvSpPr>
                <a:spLocks noChangeArrowheads="1"/>
              </p:cNvSpPr>
              <p:nvPr/>
            </p:nvSpPr>
            <p:spPr bwMode="auto">
              <a:xfrm>
                <a:off x="2997" y="4685"/>
                <a:ext cx="92" cy="1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3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TI9"/>
                  </a:rPr>
                  <a:t>f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728" name="Rectangle 428"/>
              <p:cNvSpPr>
                <a:spLocks noChangeArrowheads="1"/>
              </p:cNvSpPr>
              <p:nvPr/>
            </p:nvSpPr>
            <p:spPr bwMode="auto">
              <a:xfrm>
                <a:off x="3037" y="4685"/>
                <a:ext cx="99" cy="1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3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TI9"/>
                  </a:rPr>
                  <a:t>r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729" name="Rectangle 429"/>
              <p:cNvSpPr>
                <a:spLocks noChangeArrowheads="1"/>
              </p:cNvSpPr>
              <p:nvPr/>
            </p:nvSpPr>
            <p:spPr bwMode="auto">
              <a:xfrm>
                <a:off x="3082" y="4685"/>
                <a:ext cx="127" cy="1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3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TI9"/>
                  </a:rPr>
                  <a:t>o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730" name="Rectangle 430"/>
              <p:cNvSpPr>
                <a:spLocks noChangeArrowheads="1"/>
              </p:cNvSpPr>
              <p:nvPr/>
            </p:nvSpPr>
            <p:spPr bwMode="auto">
              <a:xfrm>
                <a:off x="3144" y="4685"/>
                <a:ext cx="162" cy="1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3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TI9"/>
                  </a:rPr>
                  <a:t>m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731" name="Rectangle 431"/>
              <p:cNvSpPr>
                <a:spLocks noChangeArrowheads="1"/>
              </p:cNvSpPr>
              <p:nvPr/>
            </p:nvSpPr>
            <p:spPr bwMode="auto">
              <a:xfrm>
                <a:off x="3282" y="4685"/>
                <a:ext cx="92" cy="1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3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TI9"/>
                  </a:rPr>
                  <a:t>t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732" name="Rectangle 432"/>
              <p:cNvSpPr>
                <a:spLocks noChangeArrowheads="1"/>
              </p:cNvSpPr>
              <p:nvPr/>
            </p:nvSpPr>
            <p:spPr bwMode="auto">
              <a:xfrm>
                <a:off x="3322" y="4685"/>
                <a:ext cx="127" cy="1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3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TI9"/>
                  </a:rPr>
                  <a:t>h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733" name="Rectangle 433"/>
              <p:cNvSpPr>
                <a:spLocks noChangeArrowheads="1"/>
              </p:cNvSpPr>
              <p:nvPr/>
            </p:nvSpPr>
            <p:spPr bwMode="auto">
              <a:xfrm>
                <a:off x="3385" y="4685"/>
                <a:ext cx="127" cy="1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3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TI9"/>
                  </a:rPr>
                  <a:t>e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734" name="Rectangle 434"/>
              <p:cNvSpPr>
                <a:spLocks noChangeArrowheads="1"/>
              </p:cNvSpPr>
              <p:nvPr/>
            </p:nvSpPr>
            <p:spPr bwMode="auto">
              <a:xfrm>
                <a:off x="3481" y="4685"/>
                <a:ext cx="127" cy="1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3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TI9"/>
                  </a:rPr>
                  <a:t>o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735" name="Rectangle 435"/>
              <p:cNvSpPr>
                <a:spLocks noChangeArrowheads="1"/>
              </p:cNvSpPr>
              <p:nvPr/>
            </p:nvSpPr>
            <p:spPr bwMode="auto">
              <a:xfrm>
                <a:off x="3544" y="4685"/>
                <a:ext cx="127" cy="1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3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TI9"/>
                  </a:rPr>
                  <a:t>ri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736" name="Rectangle 436"/>
              <p:cNvSpPr>
                <a:spLocks noChangeArrowheads="1"/>
              </p:cNvSpPr>
              <p:nvPr/>
            </p:nvSpPr>
            <p:spPr bwMode="auto">
              <a:xfrm>
                <a:off x="3633" y="4685"/>
                <a:ext cx="155" cy="1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3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TI9"/>
                  </a:rPr>
                  <a:t>gi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737" name="Rectangle 437"/>
              <p:cNvSpPr>
                <a:spLocks noChangeArrowheads="1"/>
              </p:cNvSpPr>
              <p:nvPr/>
            </p:nvSpPr>
            <p:spPr bwMode="auto">
              <a:xfrm>
                <a:off x="3729" y="4685"/>
                <a:ext cx="127" cy="1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3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TI9"/>
                  </a:rPr>
                  <a:t>n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738" name="Rectangle 438"/>
              <p:cNvSpPr>
                <a:spLocks noChangeArrowheads="1"/>
              </p:cNvSpPr>
              <p:nvPr/>
            </p:nvSpPr>
            <p:spPr bwMode="auto">
              <a:xfrm>
                <a:off x="3798" y="4685"/>
                <a:ext cx="127" cy="1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3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TI9"/>
                  </a:rPr>
                  <a:t>a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739" name="Rectangle 439"/>
              <p:cNvSpPr>
                <a:spLocks noChangeArrowheads="1"/>
              </p:cNvSpPr>
              <p:nvPr/>
            </p:nvSpPr>
            <p:spPr bwMode="auto">
              <a:xfrm>
                <a:off x="3860" y="4685"/>
                <a:ext cx="84" cy="1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3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TI9"/>
                  </a:rPr>
                  <a:t>l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740" name="Rectangle 440"/>
              <p:cNvSpPr>
                <a:spLocks noChangeArrowheads="1"/>
              </p:cNvSpPr>
              <p:nvPr/>
            </p:nvSpPr>
            <p:spPr bwMode="auto">
              <a:xfrm>
                <a:off x="3929" y="4685"/>
                <a:ext cx="127" cy="1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3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TI9"/>
                  </a:rPr>
                  <a:t>d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741" name="Rectangle 441"/>
              <p:cNvSpPr>
                <a:spLocks noChangeArrowheads="1"/>
              </p:cNvSpPr>
              <p:nvPr/>
            </p:nvSpPr>
            <p:spPr bwMode="auto">
              <a:xfrm>
                <a:off x="3991" y="4685"/>
                <a:ext cx="127" cy="1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3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TI9"/>
                  </a:rPr>
                  <a:t>a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742" name="Rectangle 442"/>
              <p:cNvSpPr>
                <a:spLocks noChangeArrowheads="1"/>
              </p:cNvSpPr>
              <p:nvPr/>
            </p:nvSpPr>
            <p:spPr bwMode="auto">
              <a:xfrm>
                <a:off x="4055" y="4685"/>
                <a:ext cx="92" cy="1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3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TI9"/>
                  </a:rPr>
                  <a:t>t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743" name="Rectangle 443"/>
              <p:cNvSpPr>
                <a:spLocks noChangeArrowheads="1"/>
              </p:cNvSpPr>
              <p:nvPr/>
            </p:nvSpPr>
            <p:spPr bwMode="auto">
              <a:xfrm>
                <a:off x="4095" y="4685"/>
                <a:ext cx="127" cy="1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3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TI9"/>
                  </a:rPr>
                  <a:t>a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744" name="Rectangle 444"/>
              <p:cNvSpPr>
                <a:spLocks noChangeArrowheads="1"/>
              </p:cNvSpPr>
              <p:nvPr/>
            </p:nvSpPr>
            <p:spPr bwMode="auto">
              <a:xfrm>
                <a:off x="4197" y="4685"/>
                <a:ext cx="192" cy="1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3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TI9"/>
                  </a:rPr>
                  <a:t>se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745" name="Rectangle 445"/>
              <p:cNvSpPr>
                <a:spLocks noChangeArrowheads="1"/>
              </p:cNvSpPr>
              <p:nvPr/>
            </p:nvSpPr>
            <p:spPr bwMode="auto">
              <a:xfrm>
                <a:off x="4302" y="4685"/>
                <a:ext cx="128" cy="1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3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TI9"/>
                  </a:rPr>
                  <a:t>t.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746" name="Rectangle 446"/>
              <p:cNvSpPr>
                <a:spLocks noChangeArrowheads="1"/>
              </p:cNvSpPr>
              <p:nvPr/>
            </p:nvSpPr>
            <p:spPr bwMode="auto">
              <a:xfrm>
                <a:off x="4421" y="4685"/>
                <a:ext cx="141" cy="1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3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TI9"/>
                  </a:rPr>
                  <a:t>E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747" name="Rectangle 447"/>
              <p:cNvSpPr>
                <a:spLocks noChangeArrowheads="1"/>
              </p:cNvSpPr>
              <p:nvPr/>
            </p:nvSpPr>
            <p:spPr bwMode="auto">
              <a:xfrm>
                <a:off x="4505" y="4685"/>
                <a:ext cx="127" cy="1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3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TI9"/>
                  </a:rPr>
                  <a:t>a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748" name="Rectangle 448"/>
              <p:cNvSpPr>
                <a:spLocks noChangeArrowheads="1"/>
              </p:cNvSpPr>
              <p:nvPr/>
            </p:nvSpPr>
            <p:spPr bwMode="auto">
              <a:xfrm>
                <a:off x="4567" y="4685"/>
                <a:ext cx="120" cy="1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3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TI9"/>
                  </a:rPr>
                  <a:t>c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749" name="Rectangle 449"/>
              <p:cNvSpPr>
                <a:spLocks noChangeArrowheads="1"/>
              </p:cNvSpPr>
              <p:nvPr/>
            </p:nvSpPr>
            <p:spPr bwMode="auto">
              <a:xfrm>
                <a:off x="4623" y="4685"/>
                <a:ext cx="127" cy="1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3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TI9"/>
                  </a:rPr>
                  <a:t>h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750" name="Rectangle 450"/>
              <p:cNvSpPr>
                <a:spLocks noChangeArrowheads="1"/>
              </p:cNvSpPr>
              <p:nvPr/>
            </p:nvSpPr>
            <p:spPr bwMode="auto">
              <a:xfrm>
                <a:off x="4724" y="4685"/>
                <a:ext cx="127" cy="1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3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TI9"/>
                  </a:rPr>
                  <a:t>b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751" name="Rectangle 451"/>
              <p:cNvSpPr>
                <a:spLocks noChangeArrowheads="1"/>
              </p:cNvSpPr>
              <p:nvPr/>
            </p:nvSpPr>
            <p:spPr bwMode="auto">
              <a:xfrm>
                <a:off x="4774" y="4685"/>
                <a:ext cx="127" cy="1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3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TI9"/>
                  </a:rPr>
                  <a:t>o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752" name="Rectangle 452"/>
              <p:cNvSpPr>
                <a:spLocks noChangeArrowheads="1"/>
              </p:cNvSpPr>
              <p:nvPr/>
            </p:nvSpPr>
            <p:spPr bwMode="auto">
              <a:xfrm>
                <a:off x="4830" y="4685"/>
                <a:ext cx="127" cy="1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3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TI9"/>
                  </a:rPr>
                  <a:t>o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753" name="Rectangle 453"/>
              <p:cNvSpPr>
                <a:spLocks noChangeArrowheads="1"/>
              </p:cNvSpPr>
              <p:nvPr/>
            </p:nvSpPr>
            <p:spPr bwMode="auto">
              <a:xfrm>
                <a:off x="4893" y="4685"/>
                <a:ext cx="156" cy="1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3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TI9"/>
                  </a:rPr>
                  <a:t>ts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754" name="Rectangle 454"/>
              <p:cNvSpPr>
                <a:spLocks noChangeArrowheads="1"/>
              </p:cNvSpPr>
              <p:nvPr/>
            </p:nvSpPr>
            <p:spPr bwMode="auto">
              <a:xfrm>
                <a:off x="4982" y="4685"/>
                <a:ext cx="135" cy="1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3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TI9"/>
                  </a:rPr>
                  <a:t>tr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755" name="Rectangle 455"/>
              <p:cNvSpPr>
                <a:spLocks noChangeArrowheads="1"/>
              </p:cNvSpPr>
              <p:nvPr/>
            </p:nvSpPr>
            <p:spPr bwMode="auto">
              <a:xfrm>
                <a:off x="5067" y="4685"/>
                <a:ext cx="127" cy="1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3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TI9"/>
                  </a:rPr>
                  <a:t>a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756" name="Rectangle 456"/>
              <p:cNvSpPr>
                <a:spLocks noChangeArrowheads="1"/>
              </p:cNvSpPr>
              <p:nvPr/>
            </p:nvSpPr>
            <p:spPr bwMode="auto">
              <a:xfrm>
                <a:off x="5130" y="4685"/>
                <a:ext cx="127" cy="1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3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TI9"/>
                  </a:rPr>
                  <a:t>p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757" name="Rectangle 457"/>
              <p:cNvSpPr>
                <a:spLocks noChangeArrowheads="1"/>
              </p:cNvSpPr>
              <p:nvPr/>
            </p:nvSpPr>
            <p:spPr bwMode="auto">
              <a:xfrm>
                <a:off x="5236" y="4685"/>
                <a:ext cx="127" cy="1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3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TI9"/>
                  </a:rPr>
                  <a:t>d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758" name="Rectangle 458"/>
              <p:cNvSpPr>
                <a:spLocks noChangeArrowheads="1"/>
              </p:cNvSpPr>
              <p:nvPr/>
            </p:nvSpPr>
            <p:spPr bwMode="auto">
              <a:xfrm>
                <a:off x="5298" y="4685"/>
                <a:ext cx="127" cy="1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3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TI9"/>
                  </a:rPr>
                  <a:t>a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759" name="Rectangle 459"/>
              <p:cNvSpPr>
                <a:spLocks noChangeArrowheads="1"/>
              </p:cNvSpPr>
              <p:nvPr/>
            </p:nvSpPr>
            <p:spPr bwMode="auto">
              <a:xfrm>
                <a:off x="5361" y="4685"/>
                <a:ext cx="163" cy="1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3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TI9"/>
                  </a:rPr>
                  <a:t>ta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760" name="Rectangle 460"/>
              <p:cNvSpPr>
                <a:spLocks noChangeArrowheads="1"/>
              </p:cNvSpPr>
              <p:nvPr/>
            </p:nvSpPr>
            <p:spPr bwMode="auto">
              <a:xfrm>
                <a:off x="1149" y="4814"/>
                <a:ext cx="228" cy="1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3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TI9"/>
                  </a:rPr>
                  <a:t>set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761" name="Rectangle 461"/>
              <p:cNvSpPr>
                <a:spLocks noChangeArrowheads="1"/>
              </p:cNvSpPr>
              <p:nvPr/>
            </p:nvSpPr>
            <p:spPr bwMode="auto">
              <a:xfrm>
                <a:off x="1340" y="4814"/>
                <a:ext cx="84" cy="1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3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TI9"/>
                  </a:rPr>
                  <a:t>i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762" name="Rectangle 462"/>
              <p:cNvSpPr>
                <a:spLocks noChangeArrowheads="1"/>
              </p:cNvSpPr>
              <p:nvPr/>
            </p:nvSpPr>
            <p:spPr bwMode="auto">
              <a:xfrm>
                <a:off x="1379" y="4814"/>
                <a:ext cx="120" cy="1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3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TI9"/>
                  </a:rPr>
                  <a:t>s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763" name="Rectangle 463"/>
              <p:cNvSpPr>
                <a:spLocks noChangeArrowheads="1"/>
              </p:cNvSpPr>
              <p:nvPr/>
            </p:nvSpPr>
            <p:spPr bwMode="auto">
              <a:xfrm>
                <a:off x="1473" y="4814"/>
                <a:ext cx="127" cy="1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3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TI9"/>
                  </a:rPr>
                  <a:t>u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764" name="Rectangle 464"/>
              <p:cNvSpPr>
                <a:spLocks noChangeArrowheads="1"/>
              </p:cNvSpPr>
              <p:nvPr/>
            </p:nvSpPr>
            <p:spPr bwMode="auto">
              <a:xfrm>
                <a:off x="1539" y="4814"/>
                <a:ext cx="192" cy="1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3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TI9"/>
                  </a:rPr>
                  <a:t>se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765" name="Rectangle 465"/>
              <p:cNvSpPr>
                <a:spLocks noChangeArrowheads="1"/>
              </p:cNvSpPr>
              <p:nvPr/>
            </p:nvSpPr>
            <p:spPr bwMode="auto">
              <a:xfrm>
                <a:off x="1639" y="4814"/>
                <a:ext cx="127" cy="1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3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TI9"/>
                  </a:rPr>
                  <a:t>d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766" name="Rectangle 466"/>
              <p:cNvSpPr>
                <a:spLocks noChangeArrowheads="1"/>
              </p:cNvSpPr>
              <p:nvPr/>
            </p:nvSpPr>
            <p:spPr bwMode="auto">
              <a:xfrm>
                <a:off x="1746" y="4814"/>
                <a:ext cx="92" cy="1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3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TI9"/>
                  </a:rPr>
                  <a:t>t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767" name="Rectangle 467"/>
              <p:cNvSpPr>
                <a:spLocks noChangeArrowheads="1"/>
              </p:cNvSpPr>
              <p:nvPr/>
            </p:nvSpPr>
            <p:spPr bwMode="auto">
              <a:xfrm>
                <a:off x="1786" y="4814"/>
                <a:ext cx="127" cy="1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3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TI9"/>
                  </a:rPr>
                  <a:t>o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768" name="Rectangle 468"/>
              <p:cNvSpPr>
                <a:spLocks noChangeArrowheads="1"/>
              </p:cNvSpPr>
              <p:nvPr/>
            </p:nvSpPr>
            <p:spPr bwMode="auto">
              <a:xfrm>
                <a:off x="1893" y="4814"/>
                <a:ext cx="127" cy="1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3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TI9"/>
                  </a:rPr>
                  <a:t>o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769" name="Rectangle 469"/>
              <p:cNvSpPr>
                <a:spLocks noChangeArrowheads="1"/>
              </p:cNvSpPr>
              <p:nvPr/>
            </p:nvSpPr>
            <p:spPr bwMode="auto">
              <a:xfrm>
                <a:off x="1957" y="4814"/>
                <a:ext cx="163" cy="1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3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TI9"/>
                  </a:rPr>
                  <a:t>bt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770" name="Rectangle 470"/>
              <p:cNvSpPr>
                <a:spLocks noChangeArrowheads="1"/>
              </p:cNvSpPr>
              <p:nvPr/>
            </p:nvSpPr>
            <p:spPr bwMode="auto">
              <a:xfrm>
                <a:off x="2053" y="4814"/>
                <a:ext cx="127" cy="1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3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TI9"/>
                  </a:rPr>
                  <a:t>a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771" name="Rectangle 471"/>
              <p:cNvSpPr>
                <a:spLocks noChangeArrowheads="1"/>
              </p:cNvSpPr>
              <p:nvPr/>
            </p:nvSpPr>
            <p:spPr bwMode="auto">
              <a:xfrm>
                <a:off x="2115" y="4814"/>
                <a:ext cx="84" cy="1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3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TI9"/>
                  </a:rPr>
                  <a:t>i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772" name="Rectangle 472"/>
              <p:cNvSpPr>
                <a:spLocks noChangeArrowheads="1"/>
              </p:cNvSpPr>
              <p:nvPr/>
            </p:nvSpPr>
            <p:spPr bwMode="auto">
              <a:xfrm>
                <a:off x="2154" y="4814"/>
                <a:ext cx="127" cy="1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3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TI9"/>
                  </a:rPr>
                  <a:t>n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773" name="Rectangle 473"/>
              <p:cNvSpPr>
                <a:spLocks noChangeArrowheads="1"/>
              </p:cNvSpPr>
              <p:nvPr/>
            </p:nvSpPr>
            <p:spPr bwMode="auto">
              <a:xfrm>
                <a:off x="2269" y="4814"/>
                <a:ext cx="127" cy="1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3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TI9"/>
                  </a:rPr>
                  <a:t>a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774" name="Rectangle 474"/>
              <p:cNvSpPr>
                <a:spLocks noChangeArrowheads="1"/>
              </p:cNvSpPr>
              <p:nvPr/>
            </p:nvSpPr>
            <p:spPr bwMode="auto">
              <a:xfrm>
                <a:off x="2332" y="4814"/>
                <a:ext cx="127" cy="1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3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TI9"/>
                  </a:rPr>
                  <a:t>n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775" name="Rectangle 475"/>
              <p:cNvSpPr>
                <a:spLocks noChangeArrowheads="1"/>
              </p:cNvSpPr>
              <p:nvPr/>
            </p:nvSpPr>
            <p:spPr bwMode="auto">
              <a:xfrm>
                <a:off x="2444" y="4814"/>
                <a:ext cx="228" cy="1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3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TI9"/>
                  </a:rPr>
                  <a:t>est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776" name="Rectangle 476"/>
              <p:cNvSpPr>
                <a:spLocks noChangeArrowheads="1"/>
              </p:cNvSpPr>
              <p:nvPr/>
            </p:nvSpPr>
            <p:spPr bwMode="auto">
              <a:xfrm>
                <a:off x="2590" y="4814"/>
                <a:ext cx="84" cy="1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3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TI9"/>
                  </a:rPr>
                  <a:t>i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777" name="Rectangle 477"/>
              <p:cNvSpPr>
                <a:spLocks noChangeArrowheads="1"/>
              </p:cNvSpPr>
              <p:nvPr/>
            </p:nvSpPr>
            <p:spPr bwMode="auto">
              <a:xfrm>
                <a:off x="2628" y="4814"/>
                <a:ext cx="162" cy="1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3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TI9"/>
                  </a:rPr>
                  <a:t>m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778" name="Rectangle 478"/>
              <p:cNvSpPr>
                <a:spLocks noChangeArrowheads="1"/>
              </p:cNvSpPr>
              <p:nvPr/>
            </p:nvSpPr>
            <p:spPr bwMode="auto">
              <a:xfrm>
                <a:off x="2730" y="4814"/>
                <a:ext cx="127" cy="1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3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TI9"/>
                  </a:rPr>
                  <a:t>a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779" name="Rectangle 479"/>
              <p:cNvSpPr>
                <a:spLocks noChangeArrowheads="1"/>
              </p:cNvSpPr>
              <p:nvPr/>
            </p:nvSpPr>
            <p:spPr bwMode="auto">
              <a:xfrm>
                <a:off x="2792" y="4814"/>
                <a:ext cx="92" cy="1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3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TI9"/>
                  </a:rPr>
                  <a:t>t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780" name="Rectangle 480"/>
              <p:cNvSpPr>
                <a:spLocks noChangeArrowheads="1"/>
              </p:cNvSpPr>
              <p:nvPr/>
            </p:nvSpPr>
            <p:spPr bwMode="auto">
              <a:xfrm>
                <a:off x="2832" y="4814"/>
                <a:ext cx="127" cy="1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3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TI9"/>
                  </a:rPr>
                  <a:t>e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781" name="Rectangle 481"/>
              <p:cNvSpPr>
                <a:spLocks noChangeArrowheads="1"/>
              </p:cNvSpPr>
              <p:nvPr/>
            </p:nvSpPr>
            <p:spPr bwMode="auto">
              <a:xfrm>
                <a:off x="2935" y="4814"/>
                <a:ext cx="127" cy="1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3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TI9"/>
                  </a:rPr>
                  <a:t>o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782" name="Rectangle 482"/>
              <p:cNvSpPr>
                <a:spLocks noChangeArrowheads="1"/>
              </p:cNvSpPr>
              <p:nvPr/>
            </p:nvSpPr>
            <p:spPr bwMode="auto">
              <a:xfrm>
                <a:off x="2997" y="4814"/>
                <a:ext cx="92" cy="1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3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TI9"/>
                  </a:rPr>
                  <a:t>f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783" name="Rectangle 483"/>
              <p:cNvSpPr>
                <a:spLocks noChangeArrowheads="1"/>
              </p:cNvSpPr>
              <p:nvPr/>
            </p:nvSpPr>
            <p:spPr bwMode="auto">
              <a:xfrm>
                <a:off x="3080" y="4814"/>
                <a:ext cx="130" cy="1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3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MI9" charset="-95"/>
                  </a:rPr>
                  <a:t>α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784" name="Rectangle 484"/>
              <p:cNvSpPr>
                <a:spLocks noChangeArrowheads="1"/>
              </p:cNvSpPr>
              <p:nvPr/>
            </p:nvSpPr>
            <p:spPr bwMode="auto">
              <a:xfrm>
                <a:off x="3158" y="4814"/>
                <a:ext cx="92" cy="1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3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TI9"/>
                  </a:rPr>
                  <a:t>.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785" name="Rectangle 485"/>
              <p:cNvSpPr>
                <a:spLocks noChangeArrowheads="1"/>
              </p:cNvSpPr>
              <p:nvPr/>
            </p:nvSpPr>
            <p:spPr bwMode="auto">
              <a:xfrm>
                <a:off x="1149" y="5081"/>
                <a:ext cx="136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b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786" name="Rectangle 486"/>
              <p:cNvSpPr>
                <a:spLocks noChangeArrowheads="1"/>
              </p:cNvSpPr>
              <p:nvPr/>
            </p:nvSpPr>
            <p:spPr bwMode="auto">
              <a:xfrm>
                <a:off x="1226" y="5081"/>
                <a:ext cx="136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o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787" name="Rectangle 487"/>
              <p:cNvSpPr>
                <a:spLocks noChangeArrowheads="1"/>
              </p:cNvSpPr>
              <p:nvPr/>
            </p:nvSpPr>
            <p:spPr bwMode="auto">
              <a:xfrm>
                <a:off x="1297" y="5081"/>
                <a:ext cx="136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o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788" name="Rectangle 488"/>
              <p:cNvSpPr>
                <a:spLocks noChangeArrowheads="1"/>
              </p:cNvSpPr>
              <p:nvPr/>
            </p:nvSpPr>
            <p:spPr bwMode="auto">
              <a:xfrm>
                <a:off x="1364" y="5081"/>
                <a:ext cx="98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t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789" name="Rectangle 489"/>
              <p:cNvSpPr>
                <a:spLocks noChangeArrowheads="1"/>
              </p:cNvSpPr>
              <p:nvPr/>
            </p:nvSpPr>
            <p:spPr bwMode="auto">
              <a:xfrm>
                <a:off x="1416" y="5081"/>
                <a:ext cx="128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s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790" name="Rectangle 490"/>
              <p:cNvSpPr>
                <a:spLocks noChangeArrowheads="1"/>
              </p:cNvSpPr>
              <p:nvPr/>
            </p:nvSpPr>
            <p:spPr bwMode="auto">
              <a:xfrm>
                <a:off x="1468" y="5081"/>
                <a:ext cx="98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t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791" name="Rectangle 491"/>
              <p:cNvSpPr>
                <a:spLocks noChangeArrowheads="1"/>
              </p:cNvSpPr>
              <p:nvPr/>
            </p:nvSpPr>
            <p:spPr bwMode="auto">
              <a:xfrm>
                <a:off x="1520" y="5081"/>
                <a:ext cx="106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r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792" name="Rectangle 492"/>
              <p:cNvSpPr>
                <a:spLocks noChangeArrowheads="1"/>
              </p:cNvSpPr>
              <p:nvPr/>
            </p:nvSpPr>
            <p:spPr bwMode="auto">
              <a:xfrm>
                <a:off x="1572" y="5081"/>
                <a:ext cx="136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a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793" name="Rectangle 493"/>
              <p:cNvSpPr>
                <a:spLocks noChangeArrowheads="1"/>
              </p:cNvSpPr>
              <p:nvPr/>
            </p:nvSpPr>
            <p:spPr bwMode="auto">
              <a:xfrm>
                <a:off x="1641" y="5081"/>
                <a:ext cx="136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p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794" name="Rectangle 494"/>
              <p:cNvSpPr>
                <a:spLocks noChangeArrowheads="1"/>
              </p:cNvSpPr>
              <p:nvPr/>
            </p:nvSpPr>
            <p:spPr bwMode="auto">
              <a:xfrm>
                <a:off x="1757" y="5081"/>
                <a:ext cx="136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e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795" name="Rectangle 495"/>
              <p:cNvSpPr>
                <a:spLocks noChangeArrowheads="1"/>
              </p:cNvSpPr>
              <p:nvPr/>
            </p:nvSpPr>
            <p:spPr bwMode="auto">
              <a:xfrm>
                <a:off x="1817" y="5081"/>
                <a:ext cx="128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s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796" name="Rectangle 496"/>
              <p:cNvSpPr>
                <a:spLocks noChangeArrowheads="1"/>
              </p:cNvSpPr>
              <p:nvPr/>
            </p:nvSpPr>
            <p:spPr bwMode="auto">
              <a:xfrm>
                <a:off x="1869" y="5081"/>
                <a:ext cx="98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t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797" name="Rectangle 497"/>
              <p:cNvSpPr>
                <a:spLocks noChangeArrowheads="1"/>
              </p:cNvSpPr>
              <p:nvPr/>
            </p:nvSpPr>
            <p:spPr bwMode="auto">
              <a:xfrm>
                <a:off x="1921" y="5081"/>
                <a:ext cx="205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im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798" name="Rectangle 498"/>
              <p:cNvSpPr>
                <a:spLocks noChangeArrowheads="1"/>
              </p:cNvSpPr>
              <p:nvPr/>
            </p:nvSpPr>
            <p:spPr bwMode="auto">
              <a:xfrm>
                <a:off x="2069" y="5081"/>
                <a:ext cx="136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a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799" name="Rectangle 499"/>
              <p:cNvSpPr>
                <a:spLocks noChangeArrowheads="1"/>
              </p:cNvSpPr>
              <p:nvPr/>
            </p:nvSpPr>
            <p:spPr bwMode="auto">
              <a:xfrm>
                <a:off x="2136" y="5081"/>
                <a:ext cx="98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t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800" name="Rectangle 500"/>
              <p:cNvSpPr>
                <a:spLocks noChangeArrowheads="1"/>
              </p:cNvSpPr>
              <p:nvPr/>
            </p:nvSpPr>
            <p:spPr bwMode="auto">
              <a:xfrm>
                <a:off x="2187" y="5081"/>
                <a:ext cx="136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e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801" name="Rectangle 501"/>
              <p:cNvSpPr>
                <a:spLocks noChangeArrowheads="1"/>
              </p:cNvSpPr>
              <p:nvPr/>
            </p:nvSpPr>
            <p:spPr bwMode="auto">
              <a:xfrm>
                <a:off x="2246" y="5081"/>
                <a:ext cx="128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s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802" name="Rectangle 502"/>
              <p:cNvSpPr>
                <a:spLocks noChangeArrowheads="1"/>
              </p:cNvSpPr>
              <p:nvPr/>
            </p:nvSpPr>
            <p:spPr bwMode="auto">
              <a:xfrm>
                <a:off x="2343" y="5081"/>
                <a:ext cx="136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u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803" name="Rectangle 503"/>
              <p:cNvSpPr>
                <a:spLocks noChangeArrowheads="1"/>
              </p:cNvSpPr>
              <p:nvPr/>
            </p:nvSpPr>
            <p:spPr bwMode="auto">
              <a:xfrm>
                <a:off x="2417" y="5081"/>
                <a:ext cx="128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s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804" name="Rectangle 504"/>
              <p:cNvSpPr>
                <a:spLocks noChangeArrowheads="1"/>
              </p:cNvSpPr>
              <p:nvPr/>
            </p:nvSpPr>
            <p:spPr bwMode="auto">
              <a:xfrm>
                <a:off x="2470" y="5081"/>
                <a:ext cx="166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in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805" name="Rectangle 505"/>
              <p:cNvSpPr>
                <a:spLocks noChangeArrowheads="1"/>
              </p:cNvSpPr>
              <p:nvPr/>
            </p:nvSpPr>
            <p:spPr bwMode="auto">
              <a:xfrm>
                <a:off x="2580" y="5081"/>
                <a:ext cx="136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g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806" name="Rectangle 506"/>
              <p:cNvSpPr>
                <a:spLocks noChangeArrowheads="1"/>
              </p:cNvSpPr>
              <p:nvPr/>
            </p:nvSpPr>
            <p:spPr bwMode="auto">
              <a:xfrm>
                <a:off x="2692" y="5081"/>
                <a:ext cx="98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t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807" name="Rectangle 507"/>
              <p:cNvSpPr>
                <a:spLocks noChangeArrowheads="1"/>
              </p:cNvSpPr>
              <p:nvPr/>
            </p:nvSpPr>
            <p:spPr bwMode="auto">
              <a:xfrm>
                <a:off x="2743" y="5081"/>
                <a:ext cx="136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h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808" name="Rectangle 508"/>
              <p:cNvSpPr>
                <a:spLocks noChangeArrowheads="1"/>
              </p:cNvSpPr>
              <p:nvPr/>
            </p:nvSpPr>
            <p:spPr bwMode="auto">
              <a:xfrm>
                <a:off x="2816" y="5081"/>
                <a:ext cx="136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e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809" name="Rectangle 509"/>
              <p:cNvSpPr>
                <a:spLocks noChangeArrowheads="1"/>
              </p:cNvSpPr>
              <p:nvPr/>
            </p:nvSpPr>
            <p:spPr bwMode="auto">
              <a:xfrm>
                <a:off x="2920" y="5081"/>
                <a:ext cx="98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f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810" name="Rectangle 510"/>
              <p:cNvSpPr>
                <a:spLocks noChangeArrowheads="1"/>
              </p:cNvSpPr>
              <p:nvPr/>
            </p:nvSpPr>
            <p:spPr bwMode="auto">
              <a:xfrm>
                <a:off x="2960" y="5081"/>
                <a:ext cx="136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o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811" name="Rectangle 511"/>
              <p:cNvSpPr>
                <a:spLocks noChangeArrowheads="1"/>
              </p:cNvSpPr>
              <p:nvPr/>
            </p:nvSpPr>
            <p:spPr bwMode="auto">
              <a:xfrm>
                <a:off x="3029" y="5081"/>
                <a:ext cx="106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r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812" name="Rectangle 512"/>
              <p:cNvSpPr>
                <a:spLocks noChangeArrowheads="1"/>
              </p:cNvSpPr>
              <p:nvPr/>
            </p:nvSpPr>
            <p:spPr bwMode="auto">
              <a:xfrm>
                <a:off x="3081" y="5081"/>
                <a:ext cx="175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m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813" name="Rectangle 513"/>
              <p:cNvSpPr>
                <a:spLocks noChangeArrowheads="1"/>
              </p:cNvSpPr>
              <p:nvPr/>
            </p:nvSpPr>
            <p:spPr bwMode="auto">
              <a:xfrm>
                <a:off x="3189" y="5081"/>
                <a:ext cx="136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u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814" name="Rectangle 514"/>
              <p:cNvSpPr>
                <a:spLocks noChangeArrowheads="1"/>
              </p:cNvSpPr>
              <p:nvPr/>
            </p:nvSpPr>
            <p:spPr bwMode="auto">
              <a:xfrm>
                <a:off x="3262" y="5081"/>
                <a:ext cx="166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la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815" name="Rectangle 515"/>
              <p:cNvSpPr>
                <a:spLocks noChangeArrowheads="1"/>
              </p:cNvSpPr>
              <p:nvPr/>
            </p:nvSpPr>
            <p:spPr bwMode="auto">
              <a:xfrm>
                <a:off x="1966" y="5488"/>
                <a:ext cx="242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SE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816" name="Rectangle 516"/>
              <p:cNvSpPr>
                <a:spLocks noChangeArrowheads="1"/>
              </p:cNvSpPr>
              <p:nvPr/>
            </p:nvSpPr>
            <p:spPr bwMode="auto">
              <a:xfrm>
                <a:off x="2130" y="5536"/>
                <a:ext cx="111" cy="1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MI7"/>
                  </a:rPr>
                  <a:t>B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817" name="Rectangle 517"/>
              <p:cNvSpPr>
                <a:spLocks noChangeArrowheads="1"/>
              </p:cNvSpPr>
              <p:nvPr/>
            </p:nvSpPr>
            <p:spPr bwMode="auto">
              <a:xfrm>
                <a:off x="2222" y="5488"/>
                <a:ext cx="152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(ˆ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818" name="Rectangle 518"/>
              <p:cNvSpPr>
                <a:spLocks noChangeArrowheads="1"/>
              </p:cNvSpPr>
              <p:nvPr/>
            </p:nvSpPr>
            <p:spPr bwMode="auto">
              <a:xfrm>
                <a:off x="2274" y="5488"/>
                <a:ext cx="139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MI10" charset="-95"/>
                  </a:rPr>
                  <a:t>α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819" name="Rectangle 519"/>
              <p:cNvSpPr>
                <a:spLocks noChangeArrowheads="1"/>
              </p:cNvSpPr>
              <p:nvPr/>
            </p:nvSpPr>
            <p:spPr bwMode="auto">
              <a:xfrm>
                <a:off x="2359" y="5488"/>
                <a:ext cx="187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)=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820" name="Freeform 520"/>
              <p:cNvSpPr>
                <a:spLocks/>
              </p:cNvSpPr>
              <p:nvPr/>
            </p:nvSpPr>
            <p:spPr bwMode="auto">
              <a:xfrm>
                <a:off x="2681" y="5327"/>
                <a:ext cx="50" cy="72"/>
              </a:xfrm>
              <a:custGeom>
                <a:avLst/>
                <a:gdLst>
                  <a:gd name="T0" fmla="*/ 5 w 50"/>
                  <a:gd name="T1" fmla="*/ 0 h 82"/>
                  <a:gd name="T2" fmla="*/ 5 w 50"/>
                  <a:gd name="T3" fmla="*/ 0 h 82"/>
                  <a:gd name="T4" fmla="*/ 0 w 50"/>
                  <a:gd name="T5" fmla="*/ 5 h 82"/>
                  <a:gd name="T6" fmla="*/ 0 w 50"/>
                  <a:gd name="T7" fmla="*/ 77 h 82"/>
                  <a:gd name="T8" fmla="*/ 3 w 50"/>
                  <a:gd name="T9" fmla="*/ 82 h 82"/>
                  <a:gd name="T10" fmla="*/ 6 w 50"/>
                  <a:gd name="T11" fmla="*/ 77 h 82"/>
                  <a:gd name="T12" fmla="*/ 6 w 50"/>
                  <a:gd name="T13" fmla="*/ 6 h 82"/>
                  <a:gd name="T14" fmla="*/ 45 w 50"/>
                  <a:gd name="T15" fmla="*/ 6 h 82"/>
                  <a:gd name="T16" fmla="*/ 50 w 50"/>
                  <a:gd name="T17" fmla="*/ 3 h 82"/>
                  <a:gd name="T18" fmla="*/ 45 w 50"/>
                  <a:gd name="T19" fmla="*/ 0 h 82"/>
                  <a:gd name="T20" fmla="*/ 5 w 50"/>
                  <a:gd name="T21" fmla="*/ 0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0" h="82">
                    <a:moveTo>
                      <a:pt x="5" y="0"/>
                    </a:moveTo>
                    <a:lnTo>
                      <a:pt x="5" y="0"/>
                    </a:lnTo>
                    <a:cubicBezTo>
                      <a:pt x="1" y="0"/>
                      <a:pt x="0" y="1"/>
                      <a:pt x="0" y="5"/>
                    </a:cubicBezTo>
                    <a:lnTo>
                      <a:pt x="0" y="77"/>
                    </a:lnTo>
                    <a:cubicBezTo>
                      <a:pt x="0" y="80"/>
                      <a:pt x="0" y="82"/>
                      <a:pt x="3" y="82"/>
                    </a:cubicBezTo>
                    <a:cubicBezTo>
                      <a:pt x="6" y="82"/>
                      <a:pt x="6" y="80"/>
                      <a:pt x="6" y="77"/>
                    </a:cubicBezTo>
                    <a:lnTo>
                      <a:pt x="6" y="6"/>
                    </a:lnTo>
                    <a:lnTo>
                      <a:pt x="45" y="6"/>
                    </a:lnTo>
                    <a:cubicBezTo>
                      <a:pt x="47" y="6"/>
                      <a:pt x="50" y="6"/>
                      <a:pt x="50" y="3"/>
                    </a:cubicBezTo>
                    <a:cubicBezTo>
                      <a:pt x="50" y="0"/>
                      <a:pt x="47" y="0"/>
                      <a:pt x="45" y="0"/>
                    </a:cubicBez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1" name="Freeform 521"/>
              <p:cNvSpPr>
                <a:spLocks/>
              </p:cNvSpPr>
              <p:nvPr/>
            </p:nvSpPr>
            <p:spPr bwMode="auto">
              <a:xfrm>
                <a:off x="2681" y="5395"/>
                <a:ext cx="6" cy="75"/>
              </a:xfrm>
              <a:custGeom>
                <a:avLst/>
                <a:gdLst>
                  <a:gd name="T0" fmla="*/ 0 w 6"/>
                  <a:gd name="T1" fmla="*/ 80 h 85"/>
                  <a:gd name="T2" fmla="*/ 0 w 6"/>
                  <a:gd name="T3" fmla="*/ 80 h 85"/>
                  <a:gd name="T4" fmla="*/ 3 w 6"/>
                  <a:gd name="T5" fmla="*/ 85 h 85"/>
                  <a:gd name="T6" fmla="*/ 6 w 6"/>
                  <a:gd name="T7" fmla="*/ 80 h 85"/>
                  <a:gd name="T8" fmla="*/ 6 w 6"/>
                  <a:gd name="T9" fmla="*/ 5 h 85"/>
                  <a:gd name="T10" fmla="*/ 3 w 6"/>
                  <a:gd name="T11" fmla="*/ 0 h 85"/>
                  <a:gd name="T12" fmla="*/ 0 w 6"/>
                  <a:gd name="T13" fmla="*/ 5 h 85"/>
                  <a:gd name="T14" fmla="*/ 0 w 6"/>
                  <a:gd name="T15" fmla="*/ 80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" h="85">
                    <a:moveTo>
                      <a:pt x="0" y="80"/>
                    </a:moveTo>
                    <a:lnTo>
                      <a:pt x="0" y="80"/>
                    </a:lnTo>
                    <a:cubicBezTo>
                      <a:pt x="0" y="82"/>
                      <a:pt x="0" y="85"/>
                      <a:pt x="3" y="85"/>
                    </a:cubicBezTo>
                    <a:cubicBezTo>
                      <a:pt x="6" y="85"/>
                      <a:pt x="6" y="82"/>
                      <a:pt x="6" y="80"/>
                    </a:cubicBezTo>
                    <a:lnTo>
                      <a:pt x="6" y="5"/>
                    </a:lnTo>
                    <a:cubicBezTo>
                      <a:pt x="6" y="2"/>
                      <a:pt x="6" y="0"/>
                      <a:pt x="3" y="0"/>
                    </a:cubicBezTo>
                    <a:cubicBezTo>
                      <a:pt x="0" y="0"/>
                      <a:pt x="0" y="2"/>
                      <a:pt x="0" y="5"/>
                    </a:cubicBezTo>
                    <a:lnTo>
                      <a:pt x="0" y="8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2" name="Freeform 522"/>
              <p:cNvSpPr>
                <a:spLocks/>
              </p:cNvSpPr>
              <p:nvPr/>
            </p:nvSpPr>
            <p:spPr bwMode="auto">
              <a:xfrm>
                <a:off x="2681" y="5466"/>
                <a:ext cx="6" cy="74"/>
              </a:xfrm>
              <a:custGeom>
                <a:avLst/>
                <a:gdLst>
                  <a:gd name="T0" fmla="*/ 0 w 6"/>
                  <a:gd name="T1" fmla="*/ 80 h 85"/>
                  <a:gd name="T2" fmla="*/ 0 w 6"/>
                  <a:gd name="T3" fmla="*/ 80 h 85"/>
                  <a:gd name="T4" fmla="*/ 3 w 6"/>
                  <a:gd name="T5" fmla="*/ 85 h 85"/>
                  <a:gd name="T6" fmla="*/ 6 w 6"/>
                  <a:gd name="T7" fmla="*/ 80 h 85"/>
                  <a:gd name="T8" fmla="*/ 6 w 6"/>
                  <a:gd name="T9" fmla="*/ 5 h 85"/>
                  <a:gd name="T10" fmla="*/ 3 w 6"/>
                  <a:gd name="T11" fmla="*/ 0 h 85"/>
                  <a:gd name="T12" fmla="*/ 0 w 6"/>
                  <a:gd name="T13" fmla="*/ 5 h 85"/>
                  <a:gd name="T14" fmla="*/ 0 w 6"/>
                  <a:gd name="T15" fmla="*/ 80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" h="85">
                    <a:moveTo>
                      <a:pt x="0" y="80"/>
                    </a:moveTo>
                    <a:lnTo>
                      <a:pt x="0" y="80"/>
                    </a:lnTo>
                    <a:cubicBezTo>
                      <a:pt x="0" y="82"/>
                      <a:pt x="0" y="85"/>
                      <a:pt x="3" y="85"/>
                    </a:cubicBezTo>
                    <a:cubicBezTo>
                      <a:pt x="6" y="85"/>
                      <a:pt x="6" y="82"/>
                      <a:pt x="6" y="80"/>
                    </a:cubicBezTo>
                    <a:lnTo>
                      <a:pt x="6" y="5"/>
                    </a:lnTo>
                    <a:cubicBezTo>
                      <a:pt x="6" y="2"/>
                      <a:pt x="6" y="0"/>
                      <a:pt x="3" y="0"/>
                    </a:cubicBezTo>
                    <a:cubicBezTo>
                      <a:pt x="0" y="0"/>
                      <a:pt x="0" y="2"/>
                      <a:pt x="0" y="5"/>
                    </a:cubicBezTo>
                    <a:lnTo>
                      <a:pt x="0" y="8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3" name="Freeform 523"/>
              <p:cNvSpPr>
                <a:spLocks/>
              </p:cNvSpPr>
              <p:nvPr/>
            </p:nvSpPr>
            <p:spPr bwMode="auto">
              <a:xfrm>
                <a:off x="2602" y="5536"/>
                <a:ext cx="85" cy="211"/>
              </a:xfrm>
              <a:custGeom>
                <a:avLst/>
                <a:gdLst>
                  <a:gd name="T0" fmla="*/ 78 w 84"/>
                  <a:gd name="T1" fmla="*/ 240 h 240"/>
                  <a:gd name="T2" fmla="*/ 78 w 84"/>
                  <a:gd name="T3" fmla="*/ 240 h 240"/>
                  <a:gd name="T4" fmla="*/ 84 w 84"/>
                  <a:gd name="T5" fmla="*/ 236 h 240"/>
                  <a:gd name="T6" fmla="*/ 84 w 84"/>
                  <a:gd name="T7" fmla="*/ 5 h 240"/>
                  <a:gd name="T8" fmla="*/ 81 w 84"/>
                  <a:gd name="T9" fmla="*/ 0 h 240"/>
                  <a:gd name="T10" fmla="*/ 78 w 84"/>
                  <a:gd name="T11" fmla="*/ 5 h 240"/>
                  <a:gd name="T12" fmla="*/ 78 w 84"/>
                  <a:gd name="T13" fmla="*/ 207 h 240"/>
                  <a:gd name="T14" fmla="*/ 78 w 84"/>
                  <a:gd name="T15" fmla="*/ 207 h 240"/>
                  <a:gd name="T16" fmla="*/ 19 w 84"/>
                  <a:gd name="T17" fmla="*/ 26 h 240"/>
                  <a:gd name="T18" fmla="*/ 0 w 84"/>
                  <a:gd name="T19" fmla="*/ 62 h 240"/>
                  <a:gd name="T20" fmla="*/ 2 w 84"/>
                  <a:gd name="T21" fmla="*/ 64 h 240"/>
                  <a:gd name="T22" fmla="*/ 13 w 84"/>
                  <a:gd name="T23" fmla="*/ 43 h 240"/>
                  <a:gd name="T24" fmla="*/ 78 w 84"/>
                  <a:gd name="T25" fmla="*/ 240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4" h="240">
                    <a:moveTo>
                      <a:pt x="78" y="240"/>
                    </a:moveTo>
                    <a:lnTo>
                      <a:pt x="78" y="240"/>
                    </a:lnTo>
                    <a:cubicBezTo>
                      <a:pt x="83" y="240"/>
                      <a:pt x="84" y="240"/>
                      <a:pt x="84" y="236"/>
                    </a:cubicBezTo>
                    <a:lnTo>
                      <a:pt x="84" y="5"/>
                    </a:lnTo>
                    <a:cubicBezTo>
                      <a:pt x="84" y="2"/>
                      <a:pt x="84" y="0"/>
                      <a:pt x="81" y="0"/>
                    </a:cubicBezTo>
                    <a:cubicBezTo>
                      <a:pt x="78" y="0"/>
                      <a:pt x="78" y="2"/>
                      <a:pt x="78" y="5"/>
                    </a:cubicBezTo>
                    <a:lnTo>
                      <a:pt x="78" y="207"/>
                    </a:lnTo>
                    <a:lnTo>
                      <a:pt x="78" y="207"/>
                    </a:lnTo>
                    <a:lnTo>
                      <a:pt x="19" y="26"/>
                    </a:lnTo>
                    <a:lnTo>
                      <a:pt x="0" y="62"/>
                    </a:lnTo>
                    <a:lnTo>
                      <a:pt x="2" y="64"/>
                    </a:lnTo>
                    <a:lnTo>
                      <a:pt x="13" y="43"/>
                    </a:lnTo>
                    <a:lnTo>
                      <a:pt x="78" y="24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4" name="Freeform 524"/>
              <p:cNvSpPr>
                <a:spLocks/>
              </p:cNvSpPr>
              <p:nvPr/>
            </p:nvSpPr>
            <p:spPr bwMode="auto">
              <a:xfrm>
                <a:off x="2729" y="5324"/>
                <a:ext cx="1882" cy="8"/>
              </a:xfrm>
              <a:custGeom>
                <a:avLst/>
                <a:gdLst>
                  <a:gd name="T0" fmla="*/ 0 w 1877"/>
                  <a:gd name="T1" fmla="*/ 9 h 9"/>
                  <a:gd name="T2" fmla="*/ 0 w 1877"/>
                  <a:gd name="T3" fmla="*/ 9 h 9"/>
                  <a:gd name="T4" fmla="*/ 0 w 1877"/>
                  <a:gd name="T5" fmla="*/ 0 h 9"/>
                  <a:gd name="T6" fmla="*/ 1877 w 1877"/>
                  <a:gd name="T7" fmla="*/ 0 h 9"/>
                  <a:gd name="T8" fmla="*/ 1877 w 1877"/>
                  <a:gd name="T9" fmla="*/ 9 h 9"/>
                  <a:gd name="T10" fmla="*/ 0 w 1877"/>
                  <a:gd name="T11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77" h="9">
                    <a:moveTo>
                      <a:pt x="0" y="9"/>
                    </a:moveTo>
                    <a:lnTo>
                      <a:pt x="0" y="9"/>
                    </a:lnTo>
                    <a:lnTo>
                      <a:pt x="0" y="0"/>
                    </a:lnTo>
                    <a:lnTo>
                      <a:pt x="1877" y="0"/>
                    </a:lnTo>
                    <a:lnTo>
                      <a:pt x="1877" y="9"/>
                    </a:lnTo>
                    <a:lnTo>
                      <a:pt x="0" y="9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5" name="Rectangle 525"/>
              <p:cNvSpPr>
                <a:spLocks noChangeArrowheads="1"/>
              </p:cNvSpPr>
              <p:nvPr/>
            </p:nvSpPr>
            <p:spPr bwMode="auto">
              <a:xfrm>
                <a:off x="2880" y="5409"/>
                <a:ext cx="136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1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826" name="Freeform 526"/>
              <p:cNvSpPr>
                <a:spLocks/>
              </p:cNvSpPr>
              <p:nvPr/>
            </p:nvSpPr>
            <p:spPr bwMode="auto">
              <a:xfrm>
                <a:off x="2745" y="5557"/>
                <a:ext cx="339" cy="8"/>
              </a:xfrm>
              <a:custGeom>
                <a:avLst/>
                <a:gdLst>
                  <a:gd name="T0" fmla="*/ 0 w 338"/>
                  <a:gd name="T1" fmla="*/ 9 h 9"/>
                  <a:gd name="T2" fmla="*/ 0 w 338"/>
                  <a:gd name="T3" fmla="*/ 9 h 9"/>
                  <a:gd name="T4" fmla="*/ 0 w 338"/>
                  <a:gd name="T5" fmla="*/ 0 h 9"/>
                  <a:gd name="T6" fmla="*/ 338 w 338"/>
                  <a:gd name="T7" fmla="*/ 0 h 9"/>
                  <a:gd name="T8" fmla="*/ 338 w 338"/>
                  <a:gd name="T9" fmla="*/ 9 h 9"/>
                  <a:gd name="T10" fmla="*/ 0 w 338"/>
                  <a:gd name="T11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38" h="9">
                    <a:moveTo>
                      <a:pt x="0" y="9"/>
                    </a:moveTo>
                    <a:lnTo>
                      <a:pt x="0" y="9"/>
                    </a:lnTo>
                    <a:lnTo>
                      <a:pt x="0" y="0"/>
                    </a:lnTo>
                    <a:lnTo>
                      <a:pt x="338" y="0"/>
                    </a:lnTo>
                    <a:lnTo>
                      <a:pt x="338" y="9"/>
                    </a:lnTo>
                    <a:lnTo>
                      <a:pt x="0" y="9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7" name="Rectangle 527"/>
              <p:cNvSpPr>
                <a:spLocks noChangeArrowheads="1"/>
              </p:cNvSpPr>
              <p:nvPr/>
            </p:nvSpPr>
            <p:spPr bwMode="auto">
              <a:xfrm>
                <a:off x="2746" y="5568"/>
                <a:ext cx="151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MI10" charset="-95"/>
                  </a:rPr>
                  <a:t>B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828" name="Rectangle 528"/>
              <p:cNvSpPr>
                <a:spLocks noChangeArrowheads="1"/>
              </p:cNvSpPr>
              <p:nvPr/>
            </p:nvSpPr>
            <p:spPr bwMode="auto">
              <a:xfrm>
                <a:off x="2882" y="5568"/>
                <a:ext cx="136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SY10"/>
                  </a:rPr>
                  <a:t>?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829" name="Rectangle 529"/>
              <p:cNvSpPr>
                <a:spLocks noChangeArrowheads="1"/>
              </p:cNvSpPr>
              <p:nvPr/>
            </p:nvSpPr>
            <p:spPr bwMode="auto">
              <a:xfrm>
                <a:off x="3017" y="5568"/>
                <a:ext cx="136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1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830" name="Rectangle 530"/>
              <p:cNvSpPr>
                <a:spLocks noChangeArrowheads="1"/>
              </p:cNvSpPr>
              <p:nvPr/>
            </p:nvSpPr>
            <p:spPr bwMode="auto">
              <a:xfrm>
                <a:off x="3174" y="5373"/>
                <a:ext cx="111" cy="1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MI7"/>
                  </a:rPr>
                  <a:t>B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831" name="Freeform 531"/>
              <p:cNvSpPr>
                <a:spLocks/>
              </p:cNvSpPr>
              <p:nvPr/>
            </p:nvSpPr>
            <p:spPr bwMode="auto">
              <a:xfrm>
                <a:off x="3128" y="5481"/>
                <a:ext cx="176" cy="162"/>
              </a:xfrm>
              <a:custGeom>
                <a:avLst/>
                <a:gdLst>
                  <a:gd name="T0" fmla="*/ 160 w 176"/>
                  <a:gd name="T1" fmla="*/ 185 h 185"/>
                  <a:gd name="T2" fmla="*/ 160 w 176"/>
                  <a:gd name="T3" fmla="*/ 185 h 185"/>
                  <a:gd name="T4" fmla="*/ 176 w 176"/>
                  <a:gd name="T5" fmla="*/ 143 h 185"/>
                  <a:gd name="T6" fmla="*/ 173 w 176"/>
                  <a:gd name="T7" fmla="*/ 143 h 185"/>
                  <a:gd name="T8" fmla="*/ 138 w 176"/>
                  <a:gd name="T9" fmla="*/ 169 h 185"/>
                  <a:gd name="T10" fmla="*/ 97 w 176"/>
                  <a:gd name="T11" fmla="*/ 173 h 185"/>
                  <a:gd name="T12" fmla="*/ 18 w 176"/>
                  <a:gd name="T13" fmla="*/ 173 h 185"/>
                  <a:gd name="T14" fmla="*/ 85 w 176"/>
                  <a:gd name="T15" fmla="*/ 95 h 185"/>
                  <a:gd name="T16" fmla="*/ 86 w 176"/>
                  <a:gd name="T17" fmla="*/ 93 h 185"/>
                  <a:gd name="T18" fmla="*/ 85 w 176"/>
                  <a:gd name="T19" fmla="*/ 91 h 185"/>
                  <a:gd name="T20" fmla="*/ 24 w 176"/>
                  <a:gd name="T21" fmla="*/ 6 h 185"/>
                  <a:gd name="T22" fmla="*/ 96 w 176"/>
                  <a:gd name="T23" fmla="*/ 6 h 185"/>
                  <a:gd name="T24" fmla="*/ 127 w 176"/>
                  <a:gd name="T25" fmla="*/ 9 h 185"/>
                  <a:gd name="T26" fmla="*/ 156 w 176"/>
                  <a:gd name="T27" fmla="*/ 18 h 185"/>
                  <a:gd name="T28" fmla="*/ 173 w 176"/>
                  <a:gd name="T29" fmla="*/ 37 h 185"/>
                  <a:gd name="T30" fmla="*/ 176 w 176"/>
                  <a:gd name="T31" fmla="*/ 37 h 185"/>
                  <a:gd name="T32" fmla="*/ 160 w 176"/>
                  <a:gd name="T33" fmla="*/ 0 h 185"/>
                  <a:gd name="T34" fmla="*/ 4 w 176"/>
                  <a:gd name="T35" fmla="*/ 0 h 185"/>
                  <a:gd name="T36" fmla="*/ 0 w 176"/>
                  <a:gd name="T37" fmla="*/ 1 h 185"/>
                  <a:gd name="T38" fmla="*/ 0 w 176"/>
                  <a:gd name="T39" fmla="*/ 5 h 185"/>
                  <a:gd name="T40" fmla="*/ 70 w 176"/>
                  <a:gd name="T41" fmla="*/ 101 h 185"/>
                  <a:gd name="T42" fmla="*/ 2 w 176"/>
                  <a:gd name="T43" fmla="*/ 181 h 185"/>
                  <a:gd name="T44" fmla="*/ 0 w 176"/>
                  <a:gd name="T45" fmla="*/ 183 h 185"/>
                  <a:gd name="T46" fmla="*/ 4 w 176"/>
                  <a:gd name="T47" fmla="*/ 185 h 185"/>
                  <a:gd name="T48" fmla="*/ 160 w 176"/>
                  <a:gd name="T49" fmla="*/ 185 h 1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76" h="185">
                    <a:moveTo>
                      <a:pt x="160" y="185"/>
                    </a:moveTo>
                    <a:lnTo>
                      <a:pt x="160" y="185"/>
                    </a:lnTo>
                    <a:lnTo>
                      <a:pt x="176" y="143"/>
                    </a:lnTo>
                    <a:lnTo>
                      <a:pt x="173" y="143"/>
                    </a:lnTo>
                    <a:cubicBezTo>
                      <a:pt x="168" y="156"/>
                      <a:pt x="154" y="165"/>
                      <a:pt x="138" y="169"/>
                    </a:cubicBezTo>
                    <a:cubicBezTo>
                      <a:pt x="136" y="170"/>
                      <a:pt x="123" y="173"/>
                      <a:pt x="97" y="173"/>
                    </a:cubicBezTo>
                    <a:lnTo>
                      <a:pt x="18" y="173"/>
                    </a:lnTo>
                    <a:lnTo>
                      <a:pt x="85" y="95"/>
                    </a:lnTo>
                    <a:cubicBezTo>
                      <a:pt x="86" y="94"/>
                      <a:pt x="86" y="93"/>
                      <a:pt x="86" y="93"/>
                    </a:cubicBezTo>
                    <a:cubicBezTo>
                      <a:pt x="86" y="92"/>
                      <a:pt x="86" y="92"/>
                      <a:pt x="85" y="91"/>
                    </a:cubicBezTo>
                    <a:lnTo>
                      <a:pt x="24" y="6"/>
                    </a:lnTo>
                    <a:lnTo>
                      <a:pt x="96" y="6"/>
                    </a:lnTo>
                    <a:cubicBezTo>
                      <a:pt x="114" y="6"/>
                      <a:pt x="126" y="8"/>
                      <a:pt x="127" y="9"/>
                    </a:cubicBezTo>
                    <a:cubicBezTo>
                      <a:pt x="134" y="10"/>
                      <a:pt x="145" y="12"/>
                      <a:pt x="156" y="18"/>
                    </a:cubicBezTo>
                    <a:cubicBezTo>
                      <a:pt x="159" y="21"/>
                      <a:pt x="168" y="27"/>
                      <a:pt x="173" y="37"/>
                    </a:cubicBezTo>
                    <a:lnTo>
                      <a:pt x="176" y="37"/>
                    </a:lnTo>
                    <a:lnTo>
                      <a:pt x="160" y="0"/>
                    </a:lnTo>
                    <a:lnTo>
                      <a:pt x="4" y="0"/>
                    </a:lnTo>
                    <a:cubicBezTo>
                      <a:pt x="1" y="0"/>
                      <a:pt x="1" y="0"/>
                      <a:pt x="0" y="1"/>
                    </a:cubicBezTo>
                    <a:cubicBezTo>
                      <a:pt x="0" y="1"/>
                      <a:pt x="0" y="4"/>
                      <a:pt x="0" y="5"/>
                    </a:cubicBezTo>
                    <a:lnTo>
                      <a:pt x="70" y="101"/>
                    </a:lnTo>
                    <a:lnTo>
                      <a:pt x="2" y="181"/>
                    </a:lnTo>
                    <a:cubicBezTo>
                      <a:pt x="0" y="183"/>
                      <a:pt x="0" y="183"/>
                      <a:pt x="0" y="183"/>
                    </a:cubicBezTo>
                    <a:cubicBezTo>
                      <a:pt x="0" y="185"/>
                      <a:pt x="2" y="185"/>
                      <a:pt x="4" y="185"/>
                    </a:cubicBezTo>
                    <a:lnTo>
                      <a:pt x="160" y="185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2" name="Rectangle 532"/>
              <p:cNvSpPr>
                <a:spLocks noChangeArrowheads="1"/>
              </p:cNvSpPr>
              <p:nvPr/>
            </p:nvSpPr>
            <p:spPr bwMode="auto">
              <a:xfrm>
                <a:off x="3123" y="5655"/>
                <a:ext cx="77" cy="1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MI7"/>
                  </a:rPr>
                  <a:t>r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833" name="Rectangle 533"/>
              <p:cNvSpPr>
                <a:spLocks noChangeArrowheads="1"/>
              </p:cNvSpPr>
              <p:nvPr/>
            </p:nvSpPr>
            <p:spPr bwMode="auto">
              <a:xfrm>
                <a:off x="3176" y="5655"/>
                <a:ext cx="159" cy="1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7"/>
                  </a:rPr>
                  <a:t>=1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834" name="Freeform 534"/>
              <p:cNvSpPr>
                <a:spLocks/>
              </p:cNvSpPr>
              <p:nvPr/>
            </p:nvSpPr>
            <p:spPr bwMode="auto">
              <a:xfrm>
                <a:off x="3367" y="5388"/>
                <a:ext cx="69" cy="348"/>
              </a:xfrm>
              <a:custGeom>
                <a:avLst/>
                <a:gdLst>
                  <a:gd name="T0" fmla="*/ 69 w 69"/>
                  <a:gd name="T1" fmla="*/ 395 h 396"/>
                  <a:gd name="T2" fmla="*/ 69 w 69"/>
                  <a:gd name="T3" fmla="*/ 395 h 396"/>
                  <a:gd name="T4" fmla="*/ 68 w 69"/>
                  <a:gd name="T5" fmla="*/ 393 h 396"/>
                  <a:gd name="T6" fmla="*/ 37 w 69"/>
                  <a:gd name="T7" fmla="*/ 342 h 396"/>
                  <a:gd name="T8" fmla="*/ 13 w 69"/>
                  <a:gd name="T9" fmla="*/ 198 h 396"/>
                  <a:gd name="T10" fmla="*/ 39 w 69"/>
                  <a:gd name="T11" fmla="*/ 49 h 396"/>
                  <a:gd name="T12" fmla="*/ 69 w 69"/>
                  <a:gd name="T13" fmla="*/ 3 h 396"/>
                  <a:gd name="T14" fmla="*/ 69 w 69"/>
                  <a:gd name="T15" fmla="*/ 1 h 396"/>
                  <a:gd name="T16" fmla="*/ 66 w 69"/>
                  <a:gd name="T17" fmla="*/ 0 h 396"/>
                  <a:gd name="T18" fmla="*/ 64 w 69"/>
                  <a:gd name="T19" fmla="*/ 0 h 396"/>
                  <a:gd name="T20" fmla="*/ 45 w 69"/>
                  <a:gd name="T21" fmla="*/ 23 h 396"/>
                  <a:gd name="T22" fmla="*/ 5 w 69"/>
                  <a:gd name="T23" fmla="*/ 134 h 396"/>
                  <a:gd name="T24" fmla="*/ 0 w 69"/>
                  <a:gd name="T25" fmla="*/ 198 h 396"/>
                  <a:gd name="T26" fmla="*/ 28 w 69"/>
                  <a:gd name="T27" fmla="*/ 343 h 396"/>
                  <a:gd name="T28" fmla="*/ 63 w 69"/>
                  <a:gd name="T29" fmla="*/ 395 h 396"/>
                  <a:gd name="T30" fmla="*/ 66 w 69"/>
                  <a:gd name="T31" fmla="*/ 396 h 396"/>
                  <a:gd name="T32" fmla="*/ 69 w 69"/>
                  <a:gd name="T33" fmla="*/ 395 h 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9" h="396">
                    <a:moveTo>
                      <a:pt x="69" y="395"/>
                    </a:moveTo>
                    <a:lnTo>
                      <a:pt x="69" y="395"/>
                    </a:lnTo>
                    <a:cubicBezTo>
                      <a:pt x="69" y="394"/>
                      <a:pt x="69" y="394"/>
                      <a:pt x="68" y="393"/>
                    </a:cubicBezTo>
                    <a:cubicBezTo>
                      <a:pt x="56" y="378"/>
                      <a:pt x="45" y="361"/>
                      <a:pt x="37" y="342"/>
                    </a:cubicBezTo>
                    <a:cubicBezTo>
                      <a:pt x="20" y="302"/>
                      <a:pt x="13" y="255"/>
                      <a:pt x="13" y="198"/>
                    </a:cubicBezTo>
                    <a:cubicBezTo>
                      <a:pt x="13" y="142"/>
                      <a:pt x="20" y="92"/>
                      <a:pt x="39" y="49"/>
                    </a:cubicBezTo>
                    <a:cubicBezTo>
                      <a:pt x="47" y="32"/>
                      <a:pt x="57" y="17"/>
                      <a:pt x="69" y="3"/>
                    </a:cubicBezTo>
                    <a:cubicBezTo>
                      <a:pt x="69" y="2"/>
                      <a:pt x="69" y="2"/>
                      <a:pt x="69" y="1"/>
                    </a:cubicBezTo>
                    <a:cubicBezTo>
                      <a:pt x="69" y="0"/>
                      <a:pt x="68" y="0"/>
                      <a:pt x="66" y="0"/>
                    </a:cubicBezTo>
                    <a:cubicBezTo>
                      <a:pt x="64" y="0"/>
                      <a:pt x="64" y="0"/>
                      <a:pt x="64" y="0"/>
                    </a:cubicBezTo>
                    <a:cubicBezTo>
                      <a:pt x="64" y="0"/>
                      <a:pt x="56" y="8"/>
                      <a:pt x="45" y="23"/>
                    </a:cubicBezTo>
                    <a:cubicBezTo>
                      <a:pt x="22" y="55"/>
                      <a:pt x="11" y="94"/>
                      <a:pt x="5" y="134"/>
                    </a:cubicBezTo>
                    <a:cubicBezTo>
                      <a:pt x="2" y="155"/>
                      <a:pt x="0" y="176"/>
                      <a:pt x="0" y="198"/>
                    </a:cubicBezTo>
                    <a:cubicBezTo>
                      <a:pt x="0" y="247"/>
                      <a:pt x="7" y="298"/>
                      <a:pt x="28" y="343"/>
                    </a:cubicBezTo>
                    <a:cubicBezTo>
                      <a:pt x="37" y="363"/>
                      <a:pt x="50" y="381"/>
                      <a:pt x="63" y="395"/>
                    </a:cubicBezTo>
                    <a:cubicBezTo>
                      <a:pt x="64" y="396"/>
                      <a:pt x="64" y="396"/>
                      <a:pt x="66" y="396"/>
                    </a:cubicBezTo>
                    <a:cubicBezTo>
                      <a:pt x="68" y="396"/>
                      <a:pt x="69" y="396"/>
                      <a:pt x="69" y="395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5" name="Rectangle 535"/>
              <p:cNvSpPr>
                <a:spLocks noChangeArrowheads="1"/>
              </p:cNvSpPr>
              <p:nvPr/>
            </p:nvSpPr>
            <p:spPr bwMode="auto">
              <a:xfrm>
                <a:off x="3455" y="5488"/>
                <a:ext cx="106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ˆ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836" name="Rectangle 536"/>
              <p:cNvSpPr>
                <a:spLocks noChangeArrowheads="1"/>
              </p:cNvSpPr>
              <p:nvPr/>
            </p:nvSpPr>
            <p:spPr bwMode="auto">
              <a:xfrm>
                <a:off x="3441" y="5488"/>
                <a:ext cx="139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MI10" charset="-95"/>
                  </a:rPr>
                  <a:t>α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837" name="Rectangle 537"/>
              <p:cNvSpPr>
                <a:spLocks noChangeArrowheads="1"/>
              </p:cNvSpPr>
              <p:nvPr/>
            </p:nvSpPr>
            <p:spPr bwMode="auto">
              <a:xfrm>
                <a:off x="3526" y="5486"/>
                <a:ext cx="100" cy="1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SY7"/>
                  </a:rPr>
                  <a:t>?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838" name="Rectangle 538"/>
              <p:cNvSpPr>
                <a:spLocks noChangeArrowheads="1"/>
              </p:cNvSpPr>
              <p:nvPr/>
            </p:nvSpPr>
            <p:spPr bwMode="auto">
              <a:xfrm>
                <a:off x="3580" y="5486"/>
                <a:ext cx="77" cy="1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MI7"/>
                  </a:rPr>
                  <a:t>r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839" name="Rectangle 539"/>
              <p:cNvSpPr>
                <a:spLocks noChangeArrowheads="1"/>
              </p:cNvSpPr>
              <p:nvPr/>
            </p:nvSpPr>
            <p:spPr bwMode="auto">
              <a:xfrm>
                <a:off x="3670" y="5488"/>
                <a:ext cx="136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SY10"/>
                  </a:rPr>
                  <a:t>?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840" name="Rectangle 540"/>
              <p:cNvSpPr>
                <a:spLocks noChangeArrowheads="1"/>
              </p:cNvSpPr>
              <p:nvPr/>
            </p:nvSpPr>
            <p:spPr bwMode="auto">
              <a:xfrm>
                <a:off x="3840" y="5409"/>
                <a:ext cx="136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1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841" name="Freeform 541"/>
              <p:cNvSpPr>
                <a:spLocks/>
              </p:cNvSpPr>
              <p:nvPr/>
            </p:nvSpPr>
            <p:spPr bwMode="auto">
              <a:xfrm>
                <a:off x="3819" y="5557"/>
                <a:ext cx="109" cy="8"/>
              </a:xfrm>
              <a:custGeom>
                <a:avLst/>
                <a:gdLst>
                  <a:gd name="T0" fmla="*/ 0 w 109"/>
                  <a:gd name="T1" fmla="*/ 9 h 9"/>
                  <a:gd name="T2" fmla="*/ 0 w 109"/>
                  <a:gd name="T3" fmla="*/ 9 h 9"/>
                  <a:gd name="T4" fmla="*/ 0 w 109"/>
                  <a:gd name="T5" fmla="*/ 0 h 9"/>
                  <a:gd name="T6" fmla="*/ 109 w 109"/>
                  <a:gd name="T7" fmla="*/ 0 h 9"/>
                  <a:gd name="T8" fmla="*/ 109 w 109"/>
                  <a:gd name="T9" fmla="*/ 9 h 9"/>
                  <a:gd name="T10" fmla="*/ 0 w 109"/>
                  <a:gd name="T11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9" h="9">
                    <a:moveTo>
                      <a:pt x="0" y="9"/>
                    </a:moveTo>
                    <a:lnTo>
                      <a:pt x="0" y="9"/>
                    </a:lnTo>
                    <a:lnTo>
                      <a:pt x="0" y="0"/>
                    </a:lnTo>
                    <a:lnTo>
                      <a:pt x="109" y="0"/>
                    </a:lnTo>
                    <a:lnTo>
                      <a:pt x="109" y="9"/>
                    </a:lnTo>
                    <a:lnTo>
                      <a:pt x="0" y="9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42" name="Rectangle 542"/>
              <p:cNvSpPr>
                <a:spLocks noChangeArrowheads="1"/>
              </p:cNvSpPr>
              <p:nvPr/>
            </p:nvSpPr>
            <p:spPr bwMode="auto">
              <a:xfrm>
                <a:off x="3819" y="5568"/>
                <a:ext cx="151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MI10" charset="-95"/>
                  </a:rPr>
                  <a:t>B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843" name="Rectangle 543"/>
              <p:cNvSpPr>
                <a:spLocks noChangeArrowheads="1"/>
              </p:cNvSpPr>
              <p:nvPr/>
            </p:nvSpPr>
            <p:spPr bwMode="auto">
              <a:xfrm>
                <a:off x="4034" y="5373"/>
                <a:ext cx="111" cy="1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MI7"/>
                  </a:rPr>
                  <a:t>B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844" name="Freeform 544"/>
              <p:cNvSpPr>
                <a:spLocks/>
              </p:cNvSpPr>
              <p:nvPr/>
            </p:nvSpPr>
            <p:spPr bwMode="auto">
              <a:xfrm>
                <a:off x="3986" y="5481"/>
                <a:ext cx="177" cy="162"/>
              </a:xfrm>
              <a:custGeom>
                <a:avLst/>
                <a:gdLst>
                  <a:gd name="T0" fmla="*/ 160 w 176"/>
                  <a:gd name="T1" fmla="*/ 185 h 185"/>
                  <a:gd name="T2" fmla="*/ 160 w 176"/>
                  <a:gd name="T3" fmla="*/ 185 h 185"/>
                  <a:gd name="T4" fmla="*/ 176 w 176"/>
                  <a:gd name="T5" fmla="*/ 143 h 185"/>
                  <a:gd name="T6" fmla="*/ 173 w 176"/>
                  <a:gd name="T7" fmla="*/ 143 h 185"/>
                  <a:gd name="T8" fmla="*/ 138 w 176"/>
                  <a:gd name="T9" fmla="*/ 169 h 185"/>
                  <a:gd name="T10" fmla="*/ 97 w 176"/>
                  <a:gd name="T11" fmla="*/ 173 h 185"/>
                  <a:gd name="T12" fmla="*/ 18 w 176"/>
                  <a:gd name="T13" fmla="*/ 173 h 185"/>
                  <a:gd name="T14" fmla="*/ 85 w 176"/>
                  <a:gd name="T15" fmla="*/ 95 h 185"/>
                  <a:gd name="T16" fmla="*/ 86 w 176"/>
                  <a:gd name="T17" fmla="*/ 93 h 185"/>
                  <a:gd name="T18" fmla="*/ 85 w 176"/>
                  <a:gd name="T19" fmla="*/ 91 h 185"/>
                  <a:gd name="T20" fmla="*/ 24 w 176"/>
                  <a:gd name="T21" fmla="*/ 6 h 185"/>
                  <a:gd name="T22" fmla="*/ 96 w 176"/>
                  <a:gd name="T23" fmla="*/ 6 h 185"/>
                  <a:gd name="T24" fmla="*/ 127 w 176"/>
                  <a:gd name="T25" fmla="*/ 9 h 185"/>
                  <a:gd name="T26" fmla="*/ 156 w 176"/>
                  <a:gd name="T27" fmla="*/ 18 h 185"/>
                  <a:gd name="T28" fmla="*/ 173 w 176"/>
                  <a:gd name="T29" fmla="*/ 37 h 185"/>
                  <a:gd name="T30" fmla="*/ 176 w 176"/>
                  <a:gd name="T31" fmla="*/ 37 h 185"/>
                  <a:gd name="T32" fmla="*/ 160 w 176"/>
                  <a:gd name="T33" fmla="*/ 0 h 185"/>
                  <a:gd name="T34" fmla="*/ 4 w 176"/>
                  <a:gd name="T35" fmla="*/ 0 h 185"/>
                  <a:gd name="T36" fmla="*/ 0 w 176"/>
                  <a:gd name="T37" fmla="*/ 1 h 185"/>
                  <a:gd name="T38" fmla="*/ 0 w 176"/>
                  <a:gd name="T39" fmla="*/ 5 h 185"/>
                  <a:gd name="T40" fmla="*/ 70 w 176"/>
                  <a:gd name="T41" fmla="*/ 101 h 185"/>
                  <a:gd name="T42" fmla="*/ 2 w 176"/>
                  <a:gd name="T43" fmla="*/ 181 h 185"/>
                  <a:gd name="T44" fmla="*/ 0 w 176"/>
                  <a:gd name="T45" fmla="*/ 183 h 185"/>
                  <a:gd name="T46" fmla="*/ 4 w 176"/>
                  <a:gd name="T47" fmla="*/ 185 h 185"/>
                  <a:gd name="T48" fmla="*/ 160 w 176"/>
                  <a:gd name="T49" fmla="*/ 185 h 1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76" h="185">
                    <a:moveTo>
                      <a:pt x="160" y="185"/>
                    </a:moveTo>
                    <a:lnTo>
                      <a:pt x="160" y="185"/>
                    </a:lnTo>
                    <a:lnTo>
                      <a:pt x="176" y="143"/>
                    </a:lnTo>
                    <a:lnTo>
                      <a:pt x="173" y="143"/>
                    </a:lnTo>
                    <a:cubicBezTo>
                      <a:pt x="168" y="156"/>
                      <a:pt x="154" y="165"/>
                      <a:pt x="138" y="169"/>
                    </a:cubicBezTo>
                    <a:cubicBezTo>
                      <a:pt x="136" y="170"/>
                      <a:pt x="123" y="173"/>
                      <a:pt x="97" y="173"/>
                    </a:cubicBezTo>
                    <a:lnTo>
                      <a:pt x="18" y="173"/>
                    </a:lnTo>
                    <a:lnTo>
                      <a:pt x="85" y="95"/>
                    </a:lnTo>
                    <a:cubicBezTo>
                      <a:pt x="86" y="94"/>
                      <a:pt x="86" y="93"/>
                      <a:pt x="86" y="93"/>
                    </a:cubicBezTo>
                    <a:cubicBezTo>
                      <a:pt x="86" y="92"/>
                      <a:pt x="86" y="92"/>
                      <a:pt x="85" y="91"/>
                    </a:cubicBezTo>
                    <a:lnTo>
                      <a:pt x="24" y="6"/>
                    </a:lnTo>
                    <a:lnTo>
                      <a:pt x="96" y="6"/>
                    </a:lnTo>
                    <a:cubicBezTo>
                      <a:pt x="114" y="6"/>
                      <a:pt x="126" y="8"/>
                      <a:pt x="127" y="9"/>
                    </a:cubicBezTo>
                    <a:cubicBezTo>
                      <a:pt x="134" y="10"/>
                      <a:pt x="145" y="12"/>
                      <a:pt x="156" y="18"/>
                    </a:cubicBezTo>
                    <a:cubicBezTo>
                      <a:pt x="159" y="21"/>
                      <a:pt x="168" y="27"/>
                      <a:pt x="173" y="37"/>
                    </a:cubicBezTo>
                    <a:lnTo>
                      <a:pt x="176" y="37"/>
                    </a:lnTo>
                    <a:lnTo>
                      <a:pt x="160" y="0"/>
                    </a:lnTo>
                    <a:lnTo>
                      <a:pt x="4" y="0"/>
                    </a:lnTo>
                    <a:cubicBezTo>
                      <a:pt x="1" y="0"/>
                      <a:pt x="1" y="0"/>
                      <a:pt x="0" y="1"/>
                    </a:cubicBezTo>
                    <a:cubicBezTo>
                      <a:pt x="0" y="1"/>
                      <a:pt x="0" y="4"/>
                      <a:pt x="0" y="5"/>
                    </a:cubicBezTo>
                    <a:lnTo>
                      <a:pt x="70" y="101"/>
                    </a:lnTo>
                    <a:lnTo>
                      <a:pt x="2" y="181"/>
                    </a:lnTo>
                    <a:cubicBezTo>
                      <a:pt x="0" y="183"/>
                      <a:pt x="0" y="183"/>
                      <a:pt x="0" y="183"/>
                    </a:cubicBezTo>
                    <a:cubicBezTo>
                      <a:pt x="0" y="185"/>
                      <a:pt x="2" y="185"/>
                      <a:pt x="4" y="185"/>
                    </a:cubicBezTo>
                    <a:lnTo>
                      <a:pt x="160" y="185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45" name="Rectangle 545"/>
              <p:cNvSpPr>
                <a:spLocks noChangeArrowheads="1"/>
              </p:cNvSpPr>
              <p:nvPr/>
            </p:nvSpPr>
            <p:spPr bwMode="auto">
              <a:xfrm>
                <a:off x="3965" y="5658"/>
                <a:ext cx="77" cy="1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MI7"/>
                  </a:rPr>
                  <a:t>r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846" name="Rectangle 546"/>
              <p:cNvSpPr>
                <a:spLocks noChangeArrowheads="1"/>
              </p:cNvSpPr>
              <p:nvPr/>
            </p:nvSpPr>
            <p:spPr bwMode="auto">
              <a:xfrm>
                <a:off x="4018" y="5656"/>
                <a:ext cx="73" cy="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7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SY5"/>
                  </a:rPr>
                  <a:t>?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847" name="Rectangle 547"/>
              <p:cNvSpPr>
                <a:spLocks noChangeArrowheads="1"/>
              </p:cNvSpPr>
              <p:nvPr/>
            </p:nvSpPr>
            <p:spPr bwMode="auto">
              <a:xfrm>
                <a:off x="4054" y="5658"/>
                <a:ext cx="159" cy="1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7"/>
                  </a:rPr>
                  <a:t>=1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848" name="Rectangle 548"/>
              <p:cNvSpPr>
                <a:spLocks noChangeArrowheads="1"/>
              </p:cNvSpPr>
              <p:nvPr/>
            </p:nvSpPr>
            <p:spPr bwMode="auto">
              <a:xfrm>
                <a:off x="4224" y="5488"/>
                <a:ext cx="106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ˆ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849" name="Rectangle 549"/>
              <p:cNvSpPr>
                <a:spLocks noChangeArrowheads="1"/>
              </p:cNvSpPr>
              <p:nvPr/>
            </p:nvSpPr>
            <p:spPr bwMode="auto">
              <a:xfrm>
                <a:off x="4211" y="5488"/>
                <a:ext cx="139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MI10" charset="-95"/>
                  </a:rPr>
                  <a:t>α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850" name="Rectangle 550"/>
              <p:cNvSpPr>
                <a:spLocks noChangeArrowheads="1"/>
              </p:cNvSpPr>
              <p:nvPr/>
            </p:nvSpPr>
            <p:spPr bwMode="auto">
              <a:xfrm>
                <a:off x="4296" y="5486"/>
                <a:ext cx="100" cy="1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SY7"/>
                  </a:rPr>
                  <a:t>?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851" name="Rectangle 551"/>
              <p:cNvSpPr>
                <a:spLocks noChangeArrowheads="1"/>
              </p:cNvSpPr>
              <p:nvPr/>
            </p:nvSpPr>
            <p:spPr bwMode="auto">
              <a:xfrm>
                <a:off x="4350" y="5486"/>
                <a:ext cx="77" cy="1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MI7"/>
                  </a:rPr>
                  <a:t>r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852" name="Rectangle 552"/>
              <p:cNvSpPr>
                <a:spLocks noChangeArrowheads="1"/>
              </p:cNvSpPr>
              <p:nvPr/>
            </p:nvSpPr>
            <p:spPr bwMode="auto">
              <a:xfrm>
                <a:off x="4404" y="5481"/>
                <a:ext cx="73" cy="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7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SY5"/>
                  </a:rPr>
                  <a:t>?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853" name="Freeform 553"/>
              <p:cNvSpPr>
                <a:spLocks/>
              </p:cNvSpPr>
              <p:nvPr/>
            </p:nvSpPr>
            <p:spPr bwMode="auto">
              <a:xfrm>
                <a:off x="4449" y="5388"/>
                <a:ext cx="69" cy="348"/>
              </a:xfrm>
              <a:custGeom>
                <a:avLst/>
                <a:gdLst>
                  <a:gd name="T0" fmla="*/ 69 w 69"/>
                  <a:gd name="T1" fmla="*/ 198 h 396"/>
                  <a:gd name="T2" fmla="*/ 69 w 69"/>
                  <a:gd name="T3" fmla="*/ 198 h 396"/>
                  <a:gd name="T4" fmla="*/ 42 w 69"/>
                  <a:gd name="T5" fmla="*/ 53 h 396"/>
                  <a:gd name="T6" fmla="*/ 7 w 69"/>
                  <a:gd name="T7" fmla="*/ 1 h 396"/>
                  <a:gd name="T8" fmla="*/ 3 w 69"/>
                  <a:gd name="T9" fmla="*/ 0 h 396"/>
                  <a:gd name="T10" fmla="*/ 0 w 69"/>
                  <a:gd name="T11" fmla="*/ 1 h 396"/>
                  <a:gd name="T12" fmla="*/ 1 w 69"/>
                  <a:gd name="T13" fmla="*/ 3 h 396"/>
                  <a:gd name="T14" fmla="*/ 32 w 69"/>
                  <a:gd name="T15" fmla="*/ 54 h 396"/>
                  <a:gd name="T16" fmla="*/ 56 w 69"/>
                  <a:gd name="T17" fmla="*/ 198 h 396"/>
                  <a:gd name="T18" fmla="*/ 30 w 69"/>
                  <a:gd name="T19" fmla="*/ 347 h 396"/>
                  <a:gd name="T20" fmla="*/ 1 w 69"/>
                  <a:gd name="T21" fmla="*/ 393 h 396"/>
                  <a:gd name="T22" fmla="*/ 0 w 69"/>
                  <a:gd name="T23" fmla="*/ 395 h 396"/>
                  <a:gd name="T24" fmla="*/ 3 w 69"/>
                  <a:gd name="T25" fmla="*/ 396 h 396"/>
                  <a:gd name="T26" fmla="*/ 6 w 69"/>
                  <a:gd name="T27" fmla="*/ 396 h 396"/>
                  <a:gd name="T28" fmla="*/ 24 w 69"/>
                  <a:gd name="T29" fmla="*/ 373 h 396"/>
                  <a:gd name="T30" fmla="*/ 65 w 69"/>
                  <a:gd name="T31" fmla="*/ 262 h 396"/>
                  <a:gd name="T32" fmla="*/ 69 w 69"/>
                  <a:gd name="T33" fmla="*/ 198 h 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9" h="396">
                    <a:moveTo>
                      <a:pt x="69" y="198"/>
                    </a:moveTo>
                    <a:lnTo>
                      <a:pt x="69" y="198"/>
                    </a:lnTo>
                    <a:cubicBezTo>
                      <a:pt x="69" y="149"/>
                      <a:pt x="63" y="98"/>
                      <a:pt x="42" y="53"/>
                    </a:cubicBezTo>
                    <a:cubicBezTo>
                      <a:pt x="32" y="33"/>
                      <a:pt x="20" y="15"/>
                      <a:pt x="7" y="1"/>
                    </a:cubicBezTo>
                    <a:cubicBezTo>
                      <a:pt x="6" y="0"/>
                      <a:pt x="6" y="0"/>
                      <a:pt x="3" y="0"/>
                    </a:cubicBezTo>
                    <a:cubicBezTo>
                      <a:pt x="1" y="0"/>
                      <a:pt x="0" y="0"/>
                      <a:pt x="0" y="1"/>
                    </a:cubicBezTo>
                    <a:cubicBezTo>
                      <a:pt x="0" y="2"/>
                      <a:pt x="1" y="3"/>
                      <a:pt x="1" y="3"/>
                    </a:cubicBezTo>
                    <a:cubicBezTo>
                      <a:pt x="14" y="18"/>
                      <a:pt x="24" y="35"/>
                      <a:pt x="32" y="54"/>
                    </a:cubicBezTo>
                    <a:cubicBezTo>
                      <a:pt x="49" y="94"/>
                      <a:pt x="56" y="141"/>
                      <a:pt x="56" y="198"/>
                    </a:cubicBezTo>
                    <a:cubicBezTo>
                      <a:pt x="56" y="254"/>
                      <a:pt x="50" y="304"/>
                      <a:pt x="30" y="347"/>
                    </a:cubicBezTo>
                    <a:cubicBezTo>
                      <a:pt x="23" y="364"/>
                      <a:pt x="13" y="379"/>
                      <a:pt x="1" y="393"/>
                    </a:cubicBezTo>
                    <a:cubicBezTo>
                      <a:pt x="1" y="394"/>
                      <a:pt x="0" y="394"/>
                      <a:pt x="0" y="395"/>
                    </a:cubicBezTo>
                    <a:cubicBezTo>
                      <a:pt x="0" y="396"/>
                      <a:pt x="1" y="396"/>
                      <a:pt x="3" y="396"/>
                    </a:cubicBezTo>
                    <a:cubicBezTo>
                      <a:pt x="5" y="396"/>
                      <a:pt x="6" y="396"/>
                      <a:pt x="6" y="396"/>
                    </a:cubicBezTo>
                    <a:cubicBezTo>
                      <a:pt x="6" y="396"/>
                      <a:pt x="14" y="388"/>
                      <a:pt x="24" y="373"/>
                    </a:cubicBezTo>
                    <a:cubicBezTo>
                      <a:pt x="47" y="341"/>
                      <a:pt x="59" y="302"/>
                      <a:pt x="65" y="262"/>
                    </a:cubicBezTo>
                    <a:cubicBezTo>
                      <a:pt x="68" y="241"/>
                      <a:pt x="69" y="220"/>
                      <a:pt x="69" y="198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54" name="Rectangle 554"/>
              <p:cNvSpPr>
                <a:spLocks noChangeArrowheads="1"/>
              </p:cNvSpPr>
              <p:nvPr/>
            </p:nvSpPr>
            <p:spPr bwMode="auto">
              <a:xfrm>
                <a:off x="4551" y="5335"/>
                <a:ext cx="100" cy="1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7"/>
                  </a:rPr>
                  <a:t>2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855" name="Rectangle 555"/>
              <p:cNvSpPr>
                <a:spLocks noChangeArrowheads="1"/>
              </p:cNvSpPr>
              <p:nvPr/>
            </p:nvSpPr>
            <p:spPr bwMode="auto">
              <a:xfrm>
                <a:off x="4610" y="5488"/>
                <a:ext cx="98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MI10" charset="-95"/>
                  </a:rPr>
                  <a:t>.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856" name="Rectangle 556"/>
              <p:cNvSpPr>
                <a:spLocks noChangeArrowheads="1"/>
              </p:cNvSpPr>
              <p:nvPr/>
            </p:nvSpPr>
            <p:spPr bwMode="auto">
              <a:xfrm>
                <a:off x="5191" y="5488"/>
                <a:ext cx="106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(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857" name="Rectangle 557"/>
              <p:cNvSpPr>
                <a:spLocks noChangeArrowheads="1"/>
              </p:cNvSpPr>
              <p:nvPr/>
            </p:nvSpPr>
            <p:spPr bwMode="auto">
              <a:xfrm>
                <a:off x="5243" y="5488"/>
                <a:ext cx="136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5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858" name="Rectangle 558"/>
              <p:cNvSpPr>
                <a:spLocks noChangeArrowheads="1"/>
              </p:cNvSpPr>
              <p:nvPr/>
            </p:nvSpPr>
            <p:spPr bwMode="auto">
              <a:xfrm>
                <a:off x="5310" y="5488"/>
                <a:ext cx="175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.8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859" name="Rectangle 559"/>
              <p:cNvSpPr>
                <a:spLocks noChangeArrowheads="1"/>
              </p:cNvSpPr>
              <p:nvPr/>
            </p:nvSpPr>
            <p:spPr bwMode="auto">
              <a:xfrm>
                <a:off x="5414" y="5488"/>
                <a:ext cx="106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)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860" name="Rectangle 560"/>
              <p:cNvSpPr>
                <a:spLocks noChangeArrowheads="1"/>
              </p:cNvSpPr>
              <p:nvPr/>
            </p:nvSpPr>
            <p:spPr bwMode="auto">
              <a:xfrm>
                <a:off x="1149" y="5842"/>
                <a:ext cx="144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T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861" name="Rectangle 561"/>
              <p:cNvSpPr>
                <a:spLocks noChangeArrowheads="1"/>
              </p:cNvSpPr>
              <p:nvPr/>
            </p:nvSpPr>
            <p:spPr bwMode="auto">
              <a:xfrm>
                <a:off x="1245" y="5842"/>
                <a:ext cx="136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h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862" name="Rectangle 562"/>
              <p:cNvSpPr>
                <a:spLocks noChangeArrowheads="1"/>
              </p:cNvSpPr>
              <p:nvPr/>
            </p:nvSpPr>
            <p:spPr bwMode="auto">
              <a:xfrm>
                <a:off x="1320" y="5842"/>
                <a:ext cx="158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is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863" name="Rectangle 563"/>
              <p:cNvSpPr>
                <a:spLocks noChangeArrowheads="1"/>
              </p:cNvSpPr>
              <p:nvPr/>
            </p:nvSpPr>
            <p:spPr bwMode="auto">
              <a:xfrm>
                <a:off x="1460" y="5842"/>
                <a:ext cx="128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s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864" name="Rectangle 564"/>
              <p:cNvSpPr>
                <a:spLocks noChangeArrowheads="1"/>
              </p:cNvSpPr>
              <p:nvPr/>
            </p:nvSpPr>
            <p:spPr bwMode="auto">
              <a:xfrm>
                <a:off x="1513" y="5842"/>
                <a:ext cx="136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e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865" name="Rectangle 565"/>
              <p:cNvSpPr>
                <a:spLocks noChangeArrowheads="1"/>
              </p:cNvSpPr>
              <p:nvPr/>
            </p:nvSpPr>
            <p:spPr bwMode="auto">
              <a:xfrm>
                <a:off x="1572" y="5842"/>
                <a:ext cx="106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r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866" name="Rectangle 566"/>
              <p:cNvSpPr>
                <a:spLocks noChangeArrowheads="1"/>
              </p:cNvSpPr>
              <p:nvPr/>
            </p:nvSpPr>
            <p:spPr bwMode="auto">
              <a:xfrm>
                <a:off x="1626" y="5842"/>
                <a:ext cx="128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v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867" name="Rectangle 567"/>
              <p:cNvSpPr>
                <a:spLocks noChangeArrowheads="1"/>
              </p:cNvSpPr>
              <p:nvPr/>
            </p:nvSpPr>
            <p:spPr bwMode="auto">
              <a:xfrm>
                <a:off x="1693" y="5842"/>
                <a:ext cx="136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e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868" name="Rectangle 568"/>
              <p:cNvSpPr>
                <a:spLocks noChangeArrowheads="1"/>
              </p:cNvSpPr>
              <p:nvPr/>
            </p:nvSpPr>
            <p:spPr bwMode="auto">
              <a:xfrm>
                <a:off x="1753" y="5842"/>
                <a:ext cx="128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s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869" name="Rectangle 569"/>
              <p:cNvSpPr>
                <a:spLocks noChangeArrowheads="1"/>
              </p:cNvSpPr>
              <p:nvPr/>
            </p:nvSpPr>
            <p:spPr bwMode="auto">
              <a:xfrm>
                <a:off x="1853" y="5842"/>
                <a:ext cx="136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a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870" name="Rectangle 570"/>
              <p:cNvSpPr>
                <a:spLocks noChangeArrowheads="1"/>
              </p:cNvSpPr>
              <p:nvPr/>
            </p:nvSpPr>
            <p:spPr bwMode="auto">
              <a:xfrm>
                <a:off x="1921" y="5842"/>
                <a:ext cx="128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s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871" name="Rectangle 571"/>
              <p:cNvSpPr>
                <a:spLocks noChangeArrowheads="1"/>
              </p:cNvSpPr>
              <p:nvPr/>
            </p:nvSpPr>
            <p:spPr bwMode="auto">
              <a:xfrm>
                <a:off x="2024" y="5842"/>
                <a:ext cx="136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a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872" name="Rectangle 572"/>
              <p:cNvSpPr>
                <a:spLocks noChangeArrowheads="1"/>
              </p:cNvSpPr>
              <p:nvPr/>
            </p:nvSpPr>
            <p:spPr bwMode="auto">
              <a:xfrm>
                <a:off x="2091" y="5842"/>
                <a:ext cx="136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n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873" name="Rectangle 573"/>
              <p:cNvSpPr>
                <a:spLocks noChangeArrowheads="1"/>
              </p:cNvSpPr>
              <p:nvPr/>
            </p:nvSpPr>
            <p:spPr bwMode="auto">
              <a:xfrm>
                <a:off x="2216" y="5842"/>
                <a:ext cx="136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e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874" name="Rectangle 574"/>
              <p:cNvSpPr>
                <a:spLocks noChangeArrowheads="1"/>
              </p:cNvSpPr>
              <p:nvPr/>
            </p:nvSpPr>
            <p:spPr bwMode="auto">
              <a:xfrm>
                <a:off x="2275" y="5842"/>
                <a:ext cx="128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s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875" name="Rectangle 575"/>
              <p:cNvSpPr>
                <a:spLocks noChangeArrowheads="1"/>
              </p:cNvSpPr>
              <p:nvPr/>
            </p:nvSpPr>
            <p:spPr bwMode="auto">
              <a:xfrm>
                <a:off x="2329" y="5842"/>
                <a:ext cx="98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t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876" name="Rectangle 576"/>
              <p:cNvSpPr>
                <a:spLocks noChangeArrowheads="1"/>
              </p:cNvSpPr>
              <p:nvPr/>
            </p:nvSpPr>
            <p:spPr bwMode="auto">
              <a:xfrm>
                <a:off x="2380" y="5842"/>
                <a:ext cx="205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im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877" name="Rectangle 577"/>
              <p:cNvSpPr>
                <a:spLocks noChangeArrowheads="1"/>
              </p:cNvSpPr>
              <p:nvPr/>
            </p:nvSpPr>
            <p:spPr bwMode="auto">
              <a:xfrm>
                <a:off x="2527" y="5842"/>
                <a:ext cx="136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a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878" name="Rectangle 578"/>
              <p:cNvSpPr>
                <a:spLocks noChangeArrowheads="1"/>
              </p:cNvSpPr>
              <p:nvPr/>
            </p:nvSpPr>
            <p:spPr bwMode="auto">
              <a:xfrm>
                <a:off x="2595" y="5842"/>
                <a:ext cx="98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t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879" name="Rectangle 579"/>
              <p:cNvSpPr>
                <a:spLocks noChangeArrowheads="1"/>
              </p:cNvSpPr>
              <p:nvPr/>
            </p:nvSpPr>
            <p:spPr bwMode="auto">
              <a:xfrm>
                <a:off x="2646" y="5842"/>
                <a:ext cx="136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e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880" name="Rectangle 580"/>
              <p:cNvSpPr>
                <a:spLocks noChangeArrowheads="1"/>
              </p:cNvSpPr>
              <p:nvPr/>
            </p:nvSpPr>
            <p:spPr bwMode="auto">
              <a:xfrm>
                <a:off x="2757" y="5842"/>
                <a:ext cx="136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o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881" name="Rectangle 581"/>
              <p:cNvSpPr>
                <a:spLocks noChangeArrowheads="1"/>
              </p:cNvSpPr>
              <p:nvPr/>
            </p:nvSpPr>
            <p:spPr bwMode="auto">
              <a:xfrm>
                <a:off x="2824" y="5842"/>
                <a:ext cx="98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f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882" name="Rectangle 582"/>
              <p:cNvSpPr>
                <a:spLocks noChangeArrowheads="1"/>
              </p:cNvSpPr>
              <p:nvPr/>
            </p:nvSpPr>
            <p:spPr bwMode="auto">
              <a:xfrm>
                <a:off x="2914" y="5842"/>
                <a:ext cx="98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t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883" name="Rectangle 583"/>
              <p:cNvSpPr>
                <a:spLocks noChangeArrowheads="1"/>
              </p:cNvSpPr>
              <p:nvPr/>
            </p:nvSpPr>
            <p:spPr bwMode="auto">
              <a:xfrm>
                <a:off x="2965" y="5842"/>
                <a:ext cx="136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h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884" name="Rectangle 584"/>
              <p:cNvSpPr>
                <a:spLocks noChangeArrowheads="1"/>
              </p:cNvSpPr>
              <p:nvPr/>
            </p:nvSpPr>
            <p:spPr bwMode="auto">
              <a:xfrm>
                <a:off x="3040" y="5842"/>
                <a:ext cx="136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e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885" name="Rectangle 585"/>
              <p:cNvSpPr>
                <a:spLocks noChangeArrowheads="1"/>
              </p:cNvSpPr>
              <p:nvPr/>
            </p:nvSpPr>
            <p:spPr bwMode="auto">
              <a:xfrm>
                <a:off x="3152" y="5842"/>
                <a:ext cx="128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s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886" name="Rectangle 586"/>
              <p:cNvSpPr>
                <a:spLocks noChangeArrowheads="1"/>
              </p:cNvSpPr>
              <p:nvPr/>
            </p:nvSpPr>
            <p:spPr bwMode="auto">
              <a:xfrm>
                <a:off x="3205" y="5842"/>
                <a:ext cx="98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t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887" name="Rectangle 587"/>
              <p:cNvSpPr>
                <a:spLocks noChangeArrowheads="1"/>
              </p:cNvSpPr>
              <p:nvPr/>
            </p:nvSpPr>
            <p:spPr bwMode="auto">
              <a:xfrm>
                <a:off x="3256" y="5842"/>
                <a:ext cx="136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a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888" name="Rectangle 588"/>
              <p:cNvSpPr>
                <a:spLocks noChangeArrowheads="1"/>
              </p:cNvSpPr>
              <p:nvPr/>
            </p:nvSpPr>
            <p:spPr bwMode="auto">
              <a:xfrm>
                <a:off x="3323" y="5842"/>
                <a:ext cx="136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n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889" name="Rectangle 589"/>
              <p:cNvSpPr>
                <a:spLocks noChangeArrowheads="1"/>
              </p:cNvSpPr>
              <p:nvPr/>
            </p:nvSpPr>
            <p:spPr bwMode="auto">
              <a:xfrm>
                <a:off x="3398" y="5842"/>
                <a:ext cx="136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d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890" name="Rectangle 590"/>
              <p:cNvSpPr>
                <a:spLocks noChangeArrowheads="1"/>
              </p:cNvSpPr>
              <p:nvPr/>
            </p:nvSpPr>
            <p:spPr bwMode="auto">
              <a:xfrm>
                <a:off x="3471" y="5842"/>
                <a:ext cx="136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a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891" name="Rectangle 591"/>
              <p:cNvSpPr>
                <a:spLocks noChangeArrowheads="1"/>
              </p:cNvSpPr>
              <p:nvPr/>
            </p:nvSpPr>
            <p:spPr bwMode="auto">
              <a:xfrm>
                <a:off x="3538" y="5842"/>
                <a:ext cx="106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r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892" name="Rectangle 592"/>
              <p:cNvSpPr>
                <a:spLocks noChangeArrowheads="1"/>
              </p:cNvSpPr>
              <p:nvPr/>
            </p:nvSpPr>
            <p:spPr bwMode="auto">
              <a:xfrm>
                <a:off x="3591" y="5842"/>
                <a:ext cx="136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d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893" name="Rectangle 593"/>
              <p:cNvSpPr>
                <a:spLocks noChangeArrowheads="1"/>
              </p:cNvSpPr>
              <p:nvPr/>
            </p:nvSpPr>
            <p:spPr bwMode="auto">
              <a:xfrm>
                <a:off x="3715" y="5842"/>
                <a:ext cx="136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e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894" name="Rectangle 594"/>
              <p:cNvSpPr>
                <a:spLocks noChangeArrowheads="1"/>
              </p:cNvSpPr>
              <p:nvPr/>
            </p:nvSpPr>
            <p:spPr bwMode="auto">
              <a:xfrm>
                <a:off x="3775" y="5842"/>
                <a:ext cx="106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r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895" name="Rectangle 595"/>
              <p:cNvSpPr>
                <a:spLocks noChangeArrowheads="1"/>
              </p:cNvSpPr>
              <p:nvPr/>
            </p:nvSpPr>
            <p:spPr bwMode="auto">
              <a:xfrm>
                <a:off x="3827" y="5842"/>
                <a:ext cx="106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r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896" name="Rectangle 596"/>
              <p:cNvSpPr>
                <a:spLocks noChangeArrowheads="1"/>
              </p:cNvSpPr>
              <p:nvPr/>
            </p:nvSpPr>
            <p:spPr bwMode="auto">
              <a:xfrm>
                <a:off x="3880" y="5842"/>
                <a:ext cx="136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o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897" name="Rectangle 597"/>
              <p:cNvSpPr>
                <a:spLocks noChangeArrowheads="1"/>
              </p:cNvSpPr>
              <p:nvPr/>
            </p:nvSpPr>
            <p:spPr bwMode="auto">
              <a:xfrm>
                <a:off x="3947" y="5842"/>
                <a:ext cx="106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r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898" name="Rectangle 598"/>
              <p:cNvSpPr>
                <a:spLocks noChangeArrowheads="1"/>
              </p:cNvSpPr>
              <p:nvPr/>
            </p:nvSpPr>
            <p:spPr bwMode="auto">
              <a:xfrm>
                <a:off x="4049" y="5842"/>
                <a:ext cx="136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o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899" name="Rectangle 599"/>
              <p:cNvSpPr>
                <a:spLocks noChangeArrowheads="1"/>
              </p:cNvSpPr>
              <p:nvPr/>
            </p:nvSpPr>
            <p:spPr bwMode="auto">
              <a:xfrm>
                <a:off x="4116" y="5842"/>
                <a:ext cx="98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f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900" name="Rectangle 600"/>
              <p:cNvSpPr>
                <a:spLocks noChangeArrowheads="1"/>
              </p:cNvSpPr>
              <p:nvPr/>
            </p:nvSpPr>
            <p:spPr bwMode="auto">
              <a:xfrm>
                <a:off x="4220" y="5842"/>
                <a:ext cx="106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ˆ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901" name="Rectangle 601"/>
              <p:cNvSpPr>
                <a:spLocks noChangeArrowheads="1"/>
              </p:cNvSpPr>
              <p:nvPr/>
            </p:nvSpPr>
            <p:spPr bwMode="auto">
              <a:xfrm>
                <a:off x="4206" y="5842"/>
                <a:ext cx="139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MI10" charset="-95"/>
                  </a:rPr>
                  <a:t>α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902" name="Rectangle 602"/>
              <p:cNvSpPr>
                <a:spLocks noChangeArrowheads="1"/>
              </p:cNvSpPr>
              <p:nvPr/>
            </p:nvSpPr>
            <p:spPr bwMode="auto">
              <a:xfrm>
                <a:off x="4344" y="5842"/>
                <a:ext cx="136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e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903" name="Rectangle 603"/>
              <p:cNvSpPr>
                <a:spLocks noChangeArrowheads="1"/>
              </p:cNvSpPr>
              <p:nvPr/>
            </p:nvSpPr>
            <p:spPr bwMode="auto">
              <a:xfrm>
                <a:off x="4404" y="5842"/>
                <a:ext cx="128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s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904" name="Rectangle 604"/>
              <p:cNvSpPr>
                <a:spLocks noChangeArrowheads="1"/>
              </p:cNvSpPr>
              <p:nvPr/>
            </p:nvSpPr>
            <p:spPr bwMode="auto">
              <a:xfrm>
                <a:off x="4457" y="5842"/>
                <a:ext cx="98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t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905" name="Rectangle 605"/>
              <p:cNvSpPr>
                <a:spLocks noChangeArrowheads="1"/>
              </p:cNvSpPr>
              <p:nvPr/>
            </p:nvSpPr>
            <p:spPr bwMode="auto">
              <a:xfrm>
                <a:off x="4508" y="5842"/>
                <a:ext cx="205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im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906" name="Rectangle 606"/>
              <p:cNvSpPr>
                <a:spLocks noChangeArrowheads="1"/>
              </p:cNvSpPr>
              <p:nvPr/>
            </p:nvSpPr>
            <p:spPr bwMode="auto">
              <a:xfrm>
                <a:off x="4655" y="5842"/>
                <a:ext cx="136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a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11" name="Group 808"/>
            <p:cNvGrpSpPr>
              <a:grpSpLocks/>
            </p:cNvGrpSpPr>
            <p:nvPr/>
          </p:nvGrpSpPr>
          <p:grpSpPr bwMode="auto">
            <a:xfrm>
              <a:off x="1149" y="5842"/>
              <a:ext cx="4391" cy="861"/>
              <a:chOff x="1149" y="5842"/>
              <a:chExt cx="4391" cy="861"/>
            </a:xfrm>
          </p:grpSpPr>
          <p:sp>
            <p:nvSpPr>
              <p:cNvPr id="507" name="Rectangle 608"/>
              <p:cNvSpPr>
                <a:spLocks noChangeArrowheads="1"/>
              </p:cNvSpPr>
              <p:nvPr/>
            </p:nvSpPr>
            <p:spPr bwMode="auto">
              <a:xfrm>
                <a:off x="4722" y="5842"/>
                <a:ext cx="98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t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508" name="Rectangle 609"/>
              <p:cNvSpPr>
                <a:spLocks noChangeArrowheads="1"/>
              </p:cNvSpPr>
              <p:nvPr/>
            </p:nvSpPr>
            <p:spPr bwMode="auto">
              <a:xfrm>
                <a:off x="4774" y="5842"/>
                <a:ext cx="136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e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509" name="Rectangle 610"/>
              <p:cNvSpPr>
                <a:spLocks noChangeArrowheads="1"/>
              </p:cNvSpPr>
              <p:nvPr/>
            </p:nvSpPr>
            <p:spPr bwMode="auto">
              <a:xfrm>
                <a:off x="4834" y="5842"/>
                <a:ext cx="136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d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510" name="Rectangle 611"/>
              <p:cNvSpPr>
                <a:spLocks noChangeArrowheads="1"/>
              </p:cNvSpPr>
              <p:nvPr/>
            </p:nvSpPr>
            <p:spPr bwMode="auto">
              <a:xfrm>
                <a:off x="4958" y="5842"/>
                <a:ext cx="98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f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511" name="Rectangle 612"/>
              <p:cNvSpPr>
                <a:spLocks noChangeArrowheads="1"/>
              </p:cNvSpPr>
              <p:nvPr/>
            </p:nvSpPr>
            <p:spPr bwMode="auto">
              <a:xfrm>
                <a:off x="4998" y="5842"/>
                <a:ext cx="106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r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512" name="Rectangle 613"/>
              <p:cNvSpPr>
                <a:spLocks noChangeArrowheads="1"/>
              </p:cNvSpPr>
              <p:nvPr/>
            </p:nvSpPr>
            <p:spPr bwMode="auto">
              <a:xfrm>
                <a:off x="5051" y="5842"/>
                <a:ext cx="136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o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513" name="Rectangle 614"/>
              <p:cNvSpPr>
                <a:spLocks noChangeArrowheads="1"/>
              </p:cNvSpPr>
              <p:nvPr/>
            </p:nvSpPr>
            <p:spPr bwMode="auto">
              <a:xfrm>
                <a:off x="5119" y="5842"/>
                <a:ext cx="175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m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514" name="Rectangle 615"/>
              <p:cNvSpPr>
                <a:spLocks noChangeArrowheads="1"/>
              </p:cNvSpPr>
              <p:nvPr/>
            </p:nvSpPr>
            <p:spPr bwMode="auto">
              <a:xfrm>
                <a:off x="5279" y="5842"/>
                <a:ext cx="98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t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515" name="Rectangle 616"/>
              <p:cNvSpPr>
                <a:spLocks noChangeArrowheads="1"/>
              </p:cNvSpPr>
              <p:nvPr/>
            </p:nvSpPr>
            <p:spPr bwMode="auto">
              <a:xfrm>
                <a:off x="5331" y="5842"/>
                <a:ext cx="136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h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516" name="Rectangle 617"/>
              <p:cNvSpPr>
                <a:spLocks noChangeArrowheads="1"/>
              </p:cNvSpPr>
              <p:nvPr/>
            </p:nvSpPr>
            <p:spPr bwMode="auto">
              <a:xfrm>
                <a:off x="5404" y="5842"/>
                <a:ext cx="136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e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517" name="Rectangle 618"/>
              <p:cNvSpPr>
                <a:spLocks noChangeArrowheads="1"/>
              </p:cNvSpPr>
              <p:nvPr/>
            </p:nvSpPr>
            <p:spPr bwMode="auto">
              <a:xfrm>
                <a:off x="1149" y="5982"/>
                <a:ext cx="136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o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518" name="Rectangle 619"/>
              <p:cNvSpPr>
                <a:spLocks noChangeArrowheads="1"/>
              </p:cNvSpPr>
              <p:nvPr/>
            </p:nvSpPr>
            <p:spPr bwMode="auto">
              <a:xfrm>
                <a:off x="1216" y="5982"/>
                <a:ext cx="106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r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519" name="Rectangle 620"/>
              <p:cNvSpPr>
                <a:spLocks noChangeArrowheads="1"/>
              </p:cNvSpPr>
              <p:nvPr/>
            </p:nvSpPr>
            <p:spPr bwMode="auto">
              <a:xfrm>
                <a:off x="1270" y="5982"/>
                <a:ext cx="166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ig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520" name="Rectangle 621"/>
              <p:cNvSpPr>
                <a:spLocks noChangeArrowheads="1"/>
              </p:cNvSpPr>
              <p:nvPr/>
            </p:nvSpPr>
            <p:spPr bwMode="auto">
              <a:xfrm>
                <a:off x="1374" y="5982"/>
                <a:ext cx="166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in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521" name="Rectangle 622"/>
              <p:cNvSpPr>
                <a:spLocks noChangeArrowheads="1"/>
              </p:cNvSpPr>
              <p:nvPr/>
            </p:nvSpPr>
            <p:spPr bwMode="auto">
              <a:xfrm>
                <a:off x="1484" y="5982"/>
                <a:ext cx="136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a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522" name="Rectangle 623"/>
              <p:cNvSpPr>
                <a:spLocks noChangeArrowheads="1"/>
              </p:cNvSpPr>
              <p:nvPr/>
            </p:nvSpPr>
            <p:spPr bwMode="auto">
              <a:xfrm>
                <a:off x="1552" y="5982"/>
                <a:ext cx="90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l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523" name="Rectangle 624"/>
              <p:cNvSpPr>
                <a:spLocks noChangeArrowheads="1"/>
              </p:cNvSpPr>
              <p:nvPr/>
            </p:nvSpPr>
            <p:spPr bwMode="auto">
              <a:xfrm>
                <a:off x="1631" y="5982"/>
                <a:ext cx="136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d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524" name="Rectangle 625"/>
              <p:cNvSpPr>
                <a:spLocks noChangeArrowheads="1"/>
              </p:cNvSpPr>
              <p:nvPr/>
            </p:nvSpPr>
            <p:spPr bwMode="auto">
              <a:xfrm>
                <a:off x="1705" y="5982"/>
                <a:ext cx="136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a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525" name="Rectangle 626"/>
              <p:cNvSpPr>
                <a:spLocks noChangeArrowheads="1"/>
              </p:cNvSpPr>
              <p:nvPr/>
            </p:nvSpPr>
            <p:spPr bwMode="auto">
              <a:xfrm>
                <a:off x="1772" y="5982"/>
                <a:ext cx="98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t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526" name="Rectangle 627"/>
              <p:cNvSpPr>
                <a:spLocks noChangeArrowheads="1"/>
              </p:cNvSpPr>
              <p:nvPr/>
            </p:nvSpPr>
            <p:spPr bwMode="auto">
              <a:xfrm>
                <a:off x="1823" y="5982"/>
                <a:ext cx="136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a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527" name="Rectangle 628"/>
              <p:cNvSpPr>
                <a:spLocks noChangeArrowheads="1"/>
              </p:cNvSpPr>
              <p:nvPr/>
            </p:nvSpPr>
            <p:spPr bwMode="auto">
              <a:xfrm>
                <a:off x="1933" y="5982"/>
                <a:ext cx="128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s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528" name="Rectangle 629"/>
              <p:cNvSpPr>
                <a:spLocks noChangeArrowheads="1"/>
              </p:cNvSpPr>
              <p:nvPr/>
            </p:nvSpPr>
            <p:spPr bwMode="auto">
              <a:xfrm>
                <a:off x="1987" y="5982"/>
                <a:ext cx="136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e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529" name="Rectangle 630"/>
              <p:cNvSpPr>
                <a:spLocks noChangeArrowheads="1"/>
              </p:cNvSpPr>
              <p:nvPr/>
            </p:nvSpPr>
            <p:spPr bwMode="auto">
              <a:xfrm>
                <a:off x="2046" y="5982"/>
                <a:ext cx="98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t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530" name="Rectangle 631"/>
              <p:cNvSpPr>
                <a:spLocks noChangeArrowheads="1"/>
              </p:cNvSpPr>
              <p:nvPr/>
            </p:nvSpPr>
            <p:spPr bwMode="auto">
              <a:xfrm>
                <a:off x="2098" y="5982"/>
                <a:ext cx="98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.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531" name="Rectangle 632"/>
              <p:cNvSpPr>
                <a:spLocks noChangeArrowheads="1"/>
              </p:cNvSpPr>
              <p:nvPr/>
            </p:nvSpPr>
            <p:spPr bwMode="auto">
              <a:xfrm>
                <a:off x="1283" y="6123"/>
                <a:ext cx="144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T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532" name="Rectangle 633"/>
              <p:cNvSpPr>
                <a:spLocks noChangeArrowheads="1"/>
              </p:cNvSpPr>
              <p:nvPr/>
            </p:nvSpPr>
            <p:spPr bwMode="auto">
              <a:xfrm>
                <a:off x="1379" y="6123"/>
                <a:ext cx="136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h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533" name="Rectangle 634"/>
              <p:cNvSpPr>
                <a:spLocks noChangeArrowheads="1"/>
              </p:cNvSpPr>
              <p:nvPr/>
            </p:nvSpPr>
            <p:spPr bwMode="auto">
              <a:xfrm>
                <a:off x="1452" y="6123"/>
                <a:ext cx="136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e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534" name="Rectangle 635"/>
              <p:cNvSpPr>
                <a:spLocks noChangeArrowheads="1"/>
              </p:cNvSpPr>
              <p:nvPr/>
            </p:nvSpPr>
            <p:spPr bwMode="auto">
              <a:xfrm>
                <a:off x="1553" y="6123"/>
                <a:ext cx="136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b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535" name="Rectangle 636"/>
              <p:cNvSpPr>
                <a:spLocks noChangeArrowheads="1"/>
              </p:cNvSpPr>
              <p:nvPr/>
            </p:nvSpPr>
            <p:spPr bwMode="auto">
              <a:xfrm>
                <a:off x="1631" y="6123"/>
                <a:ext cx="136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o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536" name="Rectangle 637"/>
              <p:cNvSpPr>
                <a:spLocks noChangeArrowheads="1"/>
              </p:cNvSpPr>
              <p:nvPr/>
            </p:nvSpPr>
            <p:spPr bwMode="auto">
              <a:xfrm>
                <a:off x="1701" y="6123"/>
                <a:ext cx="136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o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537" name="Rectangle 638"/>
              <p:cNvSpPr>
                <a:spLocks noChangeArrowheads="1"/>
              </p:cNvSpPr>
              <p:nvPr/>
            </p:nvSpPr>
            <p:spPr bwMode="auto">
              <a:xfrm>
                <a:off x="1769" y="6123"/>
                <a:ext cx="98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t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538" name="Rectangle 639"/>
              <p:cNvSpPr>
                <a:spLocks noChangeArrowheads="1"/>
              </p:cNvSpPr>
              <p:nvPr/>
            </p:nvSpPr>
            <p:spPr bwMode="auto">
              <a:xfrm>
                <a:off x="1820" y="6123"/>
                <a:ext cx="128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s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539" name="Rectangle 640"/>
              <p:cNvSpPr>
                <a:spLocks noChangeArrowheads="1"/>
              </p:cNvSpPr>
              <p:nvPr/>
            </p:nvSpPr>
            <p:spPr bwMode="auto">
              <a:xfrm>
                <a:off x="1873" y="6123"/>
                <a:ext cx="98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t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540" name="Rectangle 641"/>
              <p:cNvSpPr>
                <a:spLocks noChangeArrowheads="1"/>
              </p:cNvSpPr>
              <p:nvPr/>
            </p:nvSpPr>
            <p:spPr bwMode="auto">
              <a:xfrm>
                <a:off x="1924" y="6123"/>
                <a:ext cx="106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r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541" name="Rectangle 642"/>
              <p:cNvSpPr>
                <a:spLocks noChangeArrowheads="1"/>
              </p:cNvSpPr>
              <p:nvPr/>
            </p:nvSpPr>
            <p:spPr bwMode="auto">
              <a:xfrm>
                <a:off x="1978" y="6123"/>
                <a:ext cx="136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a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542" name="Rectangle 643"/>
              <p:cNvSpPr>
                <a:spLocks noChangeArrowheads="1"/>
              </p:cNvSpPr>
              <p:nvPr/>
            </p:nvSpPr>
            <p:spPr bwMode="auto">
              <a:xfrm>
                <a:off x="2045" y="6123"/>
                <a:ext cx="136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p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543" name="Rectangle 644"/>
              <p:cNvSpPr>
                <a:spLocks noChangeArrowheads="1"/>
              </p:cNvSpPr>
              <p:nvPr/>
            </p:nvSpPr>
            <p:spPr bwMode="auto">
              <a:xfrm>
                <a:off x="2158" y="6123"/>
                <a:ext cx="136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a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544" name="Rectangle 645"/>
              <p:cNvSpPr>
                <a:spLocks noChangeArrowheads="1"/>
              </p:cNvSpPr>
              <p:nvPr/>
            </p:nvSpPr>
            <p:spPr bwMode="auto">
              <a:xfrm>
                <a:off x="2226" y="6123"/>
                <a:ext cx="136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p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545" name="Rectangle 646"/>
              <p:cNvSpPr>
                <a:spLocks noChangeArrowheads="1"/>
              </p:cNvSpPr>
              <p:nvPr/>
            </p:nvSpPr>
            <p:spPr bwMode="auto">
              <a:xfrm>
                <a:off x="2299" y="6123"/>
                <a:ext cx="136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p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546" name="Rectangle 647"/>
              <p:cNvSpPr>
                <a:spLocks noChangeArrowheads="1"/>
              </p:cNvSpPr>
              <p:nvPr/>
            </p:nvSpPr>
            <p:spPr bwMode="auto">
              <a:xfrm>
                <a:off x="2374" y="6123"/>
                <a:ext cx="106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r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547" name="Rectangle 648"/>
              <p:cNvSpPr>
                <a:spLocks noChangeArrowheads="1"/>
              </p:cNvSpPr>
              <p:nvPr/>
            </p:nvSpPr>
            <p:spPr bwMode="auto">
              <a:xfrm>
                <a:off x="2427" y="6123"/>
                <a:ext cx="136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o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548" name="Rectangle 649"/>
              <p:cNvSpPr>
                <a:spLocks noChangeArrowheads="1"/>
              </p:cNvSpPr>
              <p:nvPr/>
            </p:nvSpPr>
            <p:spPr bwMode="auto">
              <a:xfrm>
                <a:off x="2494" y="6123"/>
                <a:ext cx="136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a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549" name="Rectangle 650"/>
              <p:cNvSpPr>
                <a:spLocks noChangeArrowheads="1"/>
              </p:cNvSpPr>
              <p:nvPr/>
            </p:nvSpPr>
            <p:spPr bwMode="auto">
              <a:xfrm>
                <a:off x="2561" y="6123"/>
                <a:ext cx="128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c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550" name="Rectangle 651"/>
              <p:cNvSpPr>
                <a:spLocks noChangeArrowheads="1"/>
              </p:cNvSpPr>
              <p:nvPr/>
            </p:nvSpPr>
            <p:spPr bwMode="auto">
              <a:xfrm>
                <a:off x="2617" y="6123"/>
                <a:ext cx="136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h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551" name="Rectangle 652"/>
              <p:cNvSpPr>
                <a:spLocks noChangeArrowheads="1"/>
              </p:cNvSpPr>
              <p:nvPr/>
            </p:nvSpPr>
            <p:spPr bwMode="auto">
              <a:xfrm>
                <a:off x="2730" y="6123"/>
                <a:ext cx="158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is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552" name="Rectangle 653"/>
              <p:cNvSpPr>
                <a:spLocks noChangeArrowheads="1"/>
              </p:cNvSpPr>
              <p:nvPr/>
            </p:nvSpPr>
            <p:spPr bwMode="auto">
              <a:xfrm>
                <a:off x="2861" y="6123"/>
                <a:ext cx="227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illu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553" name="Rectangle 654"/>
              <p:cNvSpPr>
                <a:spLocks noChangeArrowheads="1"/>
              </p:cNvSpPr>
              <p:nvPr/>
            </p:nvSpPr>
            <p:spPr bwMode="auto">
              <a:xfrm>
                <a:off x="3046" y="6123"/>
                <a:ext cx="128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s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554" name="Rectangle 655"/>
              <p:cNvSpPr>
                <a:spLocks noChangeArrowheads="1"/>
              </p:cNvSpPr>
              <p:nvPr/>
            </p:nvSpPr>
            <p:spPr bwMode="auto">
              <a:xfrm>
                <a:off x="3099" y="6123"/>
                <a:ext cx="98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t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555" name="Rectangle 656"/>
              <p:cNvSpPr>
                <a:spLocks noChangeArrowheads="1"/>
              </p:cNvSpPr>
              <p:nvPr/>
            </p:nvSpPr>
            <p:spPr bwMode="auto">
              <a:xfrm>
                <a:off x="3150" y="6123"/>
                <a:ext cx="106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r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556" name="Rectangle 657"/>
              <p:cNvSpPr>
                <a:spLocks noChangeArrowheads="1"/>
              </p:cNvSpPr>
              <p:nvPr/>
            </p:nvSpPr>
            <p:spPr bwMode="auto">
              <a:xfrm>
                <a:off x="3203" y="6123"/>
                <a:ext cx="136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a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557" name="Rectangle 658"/>
              <p:cNvSpPr>
                <a:spLocks noChangeArrowheads="1"/>
              </p:cNvSpPr>
              <p:nvPr/>
            </p:nvSpPr>
            <p:spPr bwMode="auto">
              <a:xfrm>
                <a:off x="3270" y="6123"/>
                <a:ext cx="98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t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558" name="Rectangle 659"/>
              <p:cNvSpPr>
                <a:spLocks noChangeArrowheads="1"/>
              </p:cNvSpPr>
              <p:nvPr/>
            </p:nvSpPr>
            <p:spPr bwMode="auto">
              <a:xfrm>
                <a:off x="3321" y="6123"/>
                <a:ext cx="136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e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559" name="Rectangle 660"/>
              <p:cNvSpPr>
                <a:spLocks noChangeArrowheads="1"/>
              </p:cNvSpPr>
              <p:nvPr/>
            </p:nvSpPr>
            <p:spPr bwMode="auto">
              <a:xfrm>
                <a:off x="3382" y="6123"/>
                <a:ext cx="136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d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560" name="Rectangle 661"/>
              <p:cNvSpPr>
                <a:spLocks noChangeArrowheads="1"/>
              </p:cNvSpPr>
              <p:nvPr/>
            </p:nvSpPr>
            <p:spPr bwMode="auto">
              <a:xfrm>
                <a:off x="3497" y="6123"/>
                <a:ext cx="166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in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561" name="Rectangle 662"/>
              <p:cNvSpPr>
                <a:spLocks noChangeArrowheads="1"/>
              </p:cNvSpPr>
              <p:nvPr/>
            </p:nvSpPr>
            <p:spPr bwMode="auto">
              <a:xfrm>
                <a:off x="3650" y="6123"/>
                <a:ext cx="98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t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562" name="Rectangle 663"/>
              <p:cNvSpPr>
                <a:spLocks noChangeArrowheads="1"/>
              </p:cNvSpPr>
              <p:nvPr/>
            </p:nvSpPr>
            <p:spPr bwMode="auto">
              <a:xfrm>
                <a:off x="3703" y="6123"/>
                <a:ext cx="136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h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563" name="Rectangle 664"/>
              <p:cNvSpPr>
                <a:spLocks noChangeArrowheads="1"/>
              </p:cNvSpPr>
              <p:nvPr/>
            </p:nvSpPr>
            <p:spPr bwMode="auto">
              <a:xfrm>
                <a:off x="3776" y="6123"/>
                <a:ext cx="136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e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564" name="Rectangle 665"/>
              <p:cNvSpPr>
                <a:spLocks noChangeArrowheads="1"/>
              </p:cNvSpPr>
              <p:nvPr/>
            </p:nvSpPr>
            <p:spPr bwMode="auto">
              <a:xfrm>
                <a:off x="3877" y="6123"/>
                <a:ext cx="128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c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565" name="Rectangle 666"/>
              <p:cNvSpPr>
                <a:spLocks noChangeArrowheads="1"/>
              </p:cNvSpPr>
              <p:nvPr/>
            </p:nvSpPr>
            <p:spPr bwMode="auto">
              <a:xfrm>
                <a:off x="3936" y="6123"/>
                <a:ext cx="136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e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566" name="Rectangle 667"/>
              <p:cNvSpPr>
                <a:spLocks noChangeArrowheads="1"/>
              </p:cNvSpPr>
              <p:nvPr/>
            </p:nvSpPr>
            <p:spPr bwMode="auto">
              <a:xfrm>
                <a:off x="3995" y="6123"/>
                <a:ext cx="136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n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567" name="Rectangle 668"/>
              <p:cNvSpPr>
                <a:spLocks noChangeArrowheads="1"/>
              </p:cNvSpPr>
              <p:nvPr/>
            </p:nvSpPr>
            <p:spPr bwMode="auto">
              <a:xfrm>
                <a:off x="4067" y="6123"/>
                <a:ext cx="98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t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568" name="Rectangle 669"/>
              <p:cNvSpPr>
                <a:spLocks noChangeArrowheads="1"/>
              </p:cNvSpPr>
              <p:nvPr/>
            </p:nvSpPr>
            <p:spPr bwMode="auto">
              <a:xfrm>
                <a:off x="4118" y="6123"/>
                <a:ext cx="136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e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569" name="Rectangle 670"/>
              <p:cNvSpPr>
                <a:spLocks noChangeArrowheads="1"/>
              </p:cNvSpPr>
              <p:nvPr/>
            </p:nvSpPr>
            <p:spPr bwMode="auto">
              <a:xfrm>
                <a:off x="4177" y="6123"/>
                <a:ext cx="106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r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570" name="Rectangle 671"/>
              <p:cNvSpPr>
                <a:spLocks noChangeArrowheads="1"/>
              </p:cNvSpPr>
              <p:nvPr/>
            </p:nvSpPr>
            <p:spPr bwMode="auto">
              <a:xfrm>
                <a:off x="4272" y="6123"/>
                <a:ext cx="136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p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571" name="Rectangle 672"/>
              <p:cNvSpPr>
                <a:spLocks noChangeArrowheads="1"/>
              </p:cNvSpPr>
              <p:nvPr/>
            </p:nvSpPr>
            <p:spPr bwMode="auto">
              <a:xfrm>
                <a:off x="4345" y="6123"/>
                <a:ext cx="136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a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572" name="Rectangle 673"/>
              <p:cNvSpPr>
                <a:spLocks noChangeArrowheads="1"/>
              </p:cNvSpPr>
              <p:nvPr/>
            </p:nvSpPr>
            <p:spPr bwMode="auto">
              <a:xfrm>
                <a:off x="4413" y="6123"/>
                <a:ext cx="136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n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573" name="Rectangle 674"/>
              <p:cNvSpPr>
                <a:spLocks noChangeArrowheads="1"/>
              </p:cNvSpPr>
              <p:nvPr/>
            </p:nvSpPr>
            <p:spPr bwMode="auto">
              <a:xfrm>
                <a:off x="4487" y="6123"/>
                <a:ext cx="136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e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574" name="Rectangle 675"/>
              <p:cNvSpPr>
                <a:spLocks noChangeArrowheads="1"/>
              </p:cNvSpPr>
              <p:nvPr/>
            </p:nvSpPr>
            <p:spPr bwMode="auto">
              <a:xfrm>
                <a:off x="4546" y="6123"/>
                <a:ext cx="90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l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575" name="Rectangle 676"/>
              <p:cNvSpPr>
                <a:spLocks noChangeArrowheads="1"/>
              </p:cNvSpPr>
              <p:nvPr/>
            </p:nvSpPr>
            <p:spPr bwMode="auto">
              <a:xfrm>
                <a:off x="4623" y="6123"/>
                <a:ext cx="136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o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576" name="Rectangle 677"/>
              <p:cNvSpPr>
                <a:spLocks noChangeArrowheads="1"/>
              </p:cNvSpPr>
              <p:nvPr/>
            </p:nvSpPr>
            <p:spPr bwMode="auto">
              <a:xfrm>
                <a:off x="4690" y="6123"/>
                <a:ext cx="98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f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577" name="Rectangle 678"/>
              <p:cNvSpPr>
                <a:spLocks noChangeArrowheads="1"/>
              </p:cNvSpPr>
              <p:nvPr/>
            </p:nvSpPr>
            <p:spPr bwMode="auto">
              <a:xfrm>
                <a:off x="4774" y="6123"/>
                <a:ext cx="144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F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578" name="Rectangle 679"/>
              <p:cNvSpPr>
                <a:spLocks noChangeArrowheads="1"/>
              </p:cNvSpPr>
              <p:nvPr/>
            </p:nvSpPr>
            <p:spPr bwMode="auto">
              <a:xfrm>
                <a:off x="4861" y="6123"/>
                <a:ext cx="166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ig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579" name="Rectangle 680"/>
              <p:cNvSpPr>
                <a:spLocks noChangeArrowheads="1"/>
              </p:cNvSpPr>
              <p:nvPr/>
            </p:nvSpPr>
            <p:spPr bwMode="auto">
              <a:xfrm>
                <a:off x="4965" y="6123"/>
                <a:ext cx="136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u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580" name="Rectangle 681"/>
              <p:cNvSpPr>
                <a:spLocks noChangeArrowheads="1"/>
              </p:cNvSpPr>
              <p:nvPr/>
            </p:nvSpPr>
            <p:spPr bwMode="auto">
              <a:xfrm>
                <a:off x="5038" y="6123"/>
                <a:ext cx="106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r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581" name="Rectangle 682"/>
              <p:cNvSpPr>
                <a:spLocks noChangeArrowheads="1"/>
              </p:cNvSpPr>
              <p:nvPr/>
            </p:nvSpPr>
            <p:spPr bwMode="auto">
              <a:xfrm>
                <a:off x="5091" y="6123"/>
                <a:ext cx="136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e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582" name="Rectangle 683"/>
              <p:cNvSpPr>
                <a:spLocks noChangeArrowheads="1"/>
              </p:cNvSpPr>
              <p:nvPr/>
            </p:nvSpPr>
            <p:spPr bwMode="auto">
              <a:xfrm>
                <a:off x="5191" y="6123"/>
                <a:ext cx="136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5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583" name="Rectangle 684"/>
              <p:cNvSpPr>
                <a:spLocks noChangeArrowheads="1"/>
              </p:cNvSpPr>
              <p:nvPr/>
            </p:nvSpPr>
            <p:spPr bwMode="auto">
              <a:xfrm>
                <a:off x="5259" y="6123"/>
                <a:ext cx="175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.1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584" name="Rectangle 685"/>
              <p:cNvSpPr>
                <a:spLocks noChangeArrowheads="1"/>
              </p:cNvSpPr>
              <p:nvPr/>
            </p:nvSpPr>
            <p:spPr bwMode="auto">
              <a:xfrm>
                <a:off x="5363" y="6123"/>
                <a:ext cx="136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0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585" name="Rectangle 686"/>
              <p:cNvSpPr>
                <a:spLocks noChangeArrowheads="1"/>
              </p:cNvSpPr>
              <p:nvPr/>
            </p:nvSpPr>
            <p:spPr bwMode="auto">
              <a:xfrm>
                <a:off x="5430" y="6123"/>
                <a:ext cx="98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,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586" name="Rectangle 687"/>
              <p:cNvSpPr>
                <a:spLocks noChangeArrowheads="1"/>
              </p:cNvSpPr>
              <p:nvPr/>
            </p:nvSpPr>
            <p:spPr bwMode="auto">
              <a:xfrm>
                <a:off x="1149" y="6262"/>
                <a:ext cx="159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w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587" name="Rectangle 688"/>
              <p:cNvSpPr>
                <a:spLocks noChangeArrowheads="1"/>
              </p:cNvSpPr>
              <p:nvPr/>
            </p:nvSpPr>
            <p:spPr bwMode="auto">
              <a:xfrm>
                <a:off x="1245" y="6262"/>
                <a:ext cx="136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h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588" name="Rectangle 689"/>
              <p:cNvSpPr>
                <a:spLocks noChangeArrowheads="1"/>
              </p:cNvSpPr>
              <p:nvPr/>
            </p:nvSpPr>
            <p:spPr bwMode="auto">
              <a:xfrm>
                <a:off x="1320" y="6262"/>
                <a:ext cx="158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ic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589" name="Rectangle 690"/>
              <p:cNvSpPr>
                <a:spLocks noChangeArrowheads="1"/>
              </p:cNvSpPr>
              <p:nvPr/>
            </p:nvSpPr>
            <p:spPr bwMode="auto">
              <a:xfrm>
                <a:off x="1412" y="6262"/>
                <a:ext cx="136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h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590" name="Rectangle 691"/>
              <p:cNvSpPr>
                <a:spLocks noChangeArrowheads="1"/>
              </p:cNvSpPr>
              <p:nvPr/>
            </p:nvSpPr>
            <p:spPr bwMode="auto">
              <a:xfrm>
                <a:off x="1539" y="6262"/>
                <a:ext cx="136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d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591" name="Rectangle 692"/>
              <p:cNvSpPr>
                <a:spLocks noChangeArrowheads="1"/>
              </p:cNvSpPr>
              <p:nvPr/>
            </p:nvSpPr>
            <p:spPr bwMode="auto">
              <a:xfrm>
                <a:off x="1613" y="6262"/>
                <a:ext cx="158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is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592" name="Rectangle 693"/>
              <p:cNvSpPr>
                <a:spLocks noChangeArrowheads="1"/>
              </p:cNvSpPr>
              <p:nvPr/>
            </p:nvSpPr>
            <p:spPr bwMode="auto">
              <a:xfrm>
                <a:off x="1703" y="6262"/>
                <a:ext cx="136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p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593" name="Rectangle 694"/>
              <p:cNvSpPr>
                <a:spLocks noChangeArrowheads="1"/>
              </p:cNvSpPr>
              <p:nvPr/>
            </p:nvSpPr>
            <p:spPr bwMode="auto">
              <a:xfrm>
                <a:off x="1777" y="6262"/>
                <a:ext cx="166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la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594" name="Rectangle 695"/>
              <p:cNvSpPr>
                <a:spLocks noChangeArrowheads="1"/>
              </p:cNvSpPr>
              <p:nvPr/>
            </p:nvSpPr>
            <p:spPr bwMode="auto">
              <a:xfrm>
                <a:off x="1877" y="6262"/>
                <a:ext cx="128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y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595" name="Rectangle 696"/>
              <p:cNvSpPr>
                <a:spLocks noChangeArrowheads="1"/>
              </p:cNvSpPr>
              <p:nvPr/>
            </p:nvSpPr>
            <p:spPr bwMode="auto">
              <a:xfrm>
                <a:off x="1948" y="6262"/>
                <a:ext cx="128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s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596" name="Rectangle 697"/>
              <p:cNvSpPr>
                <a:spLocks noChangeArrowheads="1"/>
              </p:cNvSpPr>
              <p:nvPr/>
            </p:nvSpPr>
            <p:spPr bwMode="auto">
              <a:xfrm>
                <a:off x="2054" y="6262"/>
                <a:ext cx="136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a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597" name="Rectangle 698"/>
              <p:cNvSpPr>
                <a:spLocks noChangeArrowheads="1"/>
              </p:cNvSpPr>
              <p:nvPr/>
            </p:nvSpPr>
            <p:spPr bwMode="auto">
              <a:xfrm>
                <a:off x="2174" y="6262"/>
                <a:ext cx="136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h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598" name="Rectangle 699"/>
              <p:cNvSpPr>
                <a:spLocks noChangeArrowheads="1"/>
              </p:cNvSpPr>
              <p:nvPr/>
            </p:nvSpPr>
            <p:spPr bwMode="auto">
              <a:xfrm>
                <a:off x="2248" y="6262"/>
                <a:ext cx="158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is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599" name="Rectangle 700"/>
              <p:cNvSpPr>
                <a:spLocks noChangeArrowheads="1"/>
              </p:cNvSpPr>
              <p:nvPr/>
            </p:nvSpPr>
            <p:spPr bwMode="auto">
              <a:xfrm>
                <a:off x="2339" y="6262"/>
                <a:ext cx="98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t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600" name="Rectangle 701"/>
              <p:cNvSpPr>
                <a:spLocks noChangeArrowheads="1"/>
              </p:cNvSpPr>
              <p:nvPr/>
            </p:nvSpPr>
            <p:spPr bwMode="auto">
              <a:xfrm>
                <a:off x="2390" y="6262"/>
                <a:ext cx="136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o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601" name="Rectangle 702"/>
              <p:cNvSpPr>
                <a:spLocks noChangeArrowheads="1"/>
              </p:cNvSpPr>
              <p:nvPr/>
            </p:nvSpPr>
            <p:spPr bwMode="auto">
              <a:xfrm>
                <a:off x="2457" y="6262"/>
                <a:ext cx="136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g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602" name="Rectangle 703"/>
              <p:cNvSpPr>
                <a:spLocks noChangeArrowheads="1"/>
              </p:cNvSpPr>
              <p:nvPr/>
            </p:nvSpPr>
            <p:spPr bwMode="auto">
              <a:xfrm>
                <a:off x="2524" y="6262"/>
                <a:ext cx="106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r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603" name="Rectangle 704"/>
              <p:cNvSpPr>
                <a:spLocks noChangeArrowheads="1"/>
              </p:cNvSpPr>
              <p:nvPr/>
            </p:nvSpPr>
            <p:spPr bwMode="auto">
              <a:xfrm>
                <a:off x="2577" y="6262"/>
                <a:ext cx="136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a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604" name="Rectangle 705"/>
              <p:cNvSpPr>
                <a:spLocks noChangeArrowheads="1"/>
              </p:cNvSpPr>
              <p:nvPr/>
            </p:nvSpPr>
            <p:spPr bwMode="auto">
              <a:xfrm>
                <a:off x="2644" y="6262"/>
                <a:ext cx="175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m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605" name="Rectangle 706"/>
              <p:cNvSpPr>
                <a:spLocks noChangeArrowheads="1"/>
              </p:cNvSpPr>
              <p:nvPr/>
            </p:nvSpPr>
            <p:spPr bwMode="auto">
              <a:xfrm>
                <a:off x="2805" y="6262"/>
                <a:ext cx="136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o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606" name="Rectangle 707"/>
              <p:cNvSpPr>
                <a:spLocks noChangeArrowheads="1"/>
              </p:cNvSpPr>
              <p:nvPr/>
            </p:nvSpPr>
            <p:spPr bwMode="auto">
              <a:xfrm>
                <a:off x="2872" y="6262"/>
                <a:ext cx="98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f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607" name="Rectangle 708"/>
              <p:cNvSpPr>
                <a:spLocks noChangeArrowheads="1"/>
              </p:cNvSpPr>
              <p:nvPr/>
            </p:nvSpPr>
            <p:spPr bwMode="auto">
              <a:xfrm>
                <a:off x="2967" y="6262"/>
                <a:ext cx="136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1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608" name="Rectangle 709"/>
              <p:cNvSpPr>
                <a:spLocks noChangeArrowheads="1"/>
              </p:cNvSpPr>
              <p:nvPr/>
            </p:nvSpPr>
            <p:spPr bwMode="auto">
              <a:xfrm>
                <a:off x="3035" y="6262"/>
                <a:ext cx="175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,0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609" name="Rectangle 710"/>
              <p:cNvSpPr>
                <a:spLocks noChangeArrowheads="1"/>
              </p:cNvSpPr>
              <p:nvPr/>
            </p:nvSpPr>
            <p:spPr bwMode="auto">
              <a:xfrm>
                <a:off x="3139" y="6262"/>
                <a:ext cx="136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0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610" name="Rectangle 711"/>
              <p:cNvSpPr>
                <a:spLocks noChangeArrowheads="1"/>
              </p:cNvSpPr>
              <p:nvPr/>
            </p:nvSpPr>
            <p:spPr bwMode="auto">
              <a:xfrm>
                <a:off x="3206" y="6262"/>
                <a:ext cx="136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0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611" name="Rectangle 712"/>
              <p:cNvSpPr>
                <a:spLocks noChangeArrowheads="1"/>
              </p:cNvSpPr>
              <p:nvPr/>
            </p:nvSpPr>
            <p:spPr bwMode="auto">
              <a:xfrm>
                <a:off x="3323" y="6262"/>
                <a:ext cx="136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b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612" name="Rectangle 713"/>
              <p:cNvSpPr>
                <a:spLocks noChangeArrowheads="1"/>
              </p:cNvSpPr>
              <p:nvPr/>
            </p:nvSpPr>
            <p:spPr bwMode="auto">
              <a:xfrm>
                <a:off x="3401" y="6262"/>
                <a:ext cx="136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o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613" name="Rectangle 714"/>
              <p:cNvSpPr>
                <a:spLocks noChangeArrowheads="1"/>
              </p:cNvSpPr>
              <p:nvPr/>
            </p:nvSpPr>
            <p:spPr bwMode="auto">
              <a:xfrm>
                <a:off x="3471" y="6262"/>
                <a:ext cx="136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o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614" name="Rectangle 715"/>
              <p:cNvSpPr>
                <a:spLocks noChangeArrowheads="1"/>
              </p:cNvSpPr>
              <p:nvPr/>
            </p:nvSpPr>
            <p:spPr bwMode="auto">
              <a:xfrm>
                <a:off x="3538" y="6262"/>
                <a:ext cx="98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t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615" name="Rectangle 716"/>
              <p:cNvSpPr>
                <a:spLocks noChangeArrowheads="1"/>
              </p:cNvSpPr>
              <p:nvPr/>
            </p:nvSpPr>
            <p:spPr bwMode="auto">
              <a:xfrm>
                <a:off x="3590" y="6262"/>
                <a:ext cx="128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s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616" name="Rectangle 717"/>
              <p:cNvSpPr>
                <a:spLocks noChangeArrowheads="1"/>
              </p:cNvSpPr>
              <p:nvPr/>
            </p:nvSpPr>
            <p:spPr bwMode="auto">
              <a:xfrm>
                <a:off x="3642" y="6262"/>
                <a:ext cx="98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t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617" name="Rectangle 718"/>
              <p:cNvSpPr>
                <a:spLocks noChangeArrowheads="1"/>
              </p:cNvSpPr>
              <p:nvPr/>
            </p:nvSpPr>
            <p:spPr bwMode="auto">
              <a:xfrm>
                <a:off x="3694" y="6262"/>
                <a:ext cx="106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r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618" name="Rectangle 719"/>
              <p:cNvSpPr>
                <a:spLocks noChangeArrowheads="1"/>
              </p:cNvSpPr>
              <p:nvPr/>
            </p:nvSpPr>
            <p:spPr bwMode="auto">
              <a:xfrm>
                <a:off x="3747" y="6262"/>
                <a:ext cx="136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a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619" name="Rectangle 720"/>
              <p:cNvSpPr>
                <a:spLocks noChangeArrowheads="1"/>
              </p:cNvSpPr>
              <p:nvPr/>
            </p:nvSpPr>
            <p:spPr bwMode="auto">
              <a:xfrm>
                <a:off x="3815" y="6262"/>
                <a:ext cx="136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p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620" name="Rectangle 721"/>
              <p:cNvSpPr>
                <a:spLocks noChangeArrowheads="1"/>
              </p:cNvSpPr>
              <p:nvPr/>
            </p:nvSpPr>
            <p:spPr bwMode="auto">
              <a:xfrm>
                <a:off x="3941" y="6262"/>
                <a:ext cx="136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e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621" name="Rectangle 722"/>
              <p:cNvSpPr>
                <a:spLocks noChangeArrowheads="1"/>
              </p:cNvSpPr>
              <p:nvPr/>
            </p:nvSpPr>
            <p:spPr bwMode="auto">
              <a:xfrm>
                <a:off x="4000" y="6262"/>
                <a:ext cx="128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s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622" name="Rectangle 723"/>
              <p:cNvSpPr>
                <a:spLocks noChangeArrowheads="1"/>
              </p:cNvSpPr>
              <p:nvPr/>
            </p:nvSpPr>
            <p:spPr bwMode="auto">
              <a:xfrm>
                <a:off x="4054" y="6262"/>
                <a:ext cx="98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t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623" name="Rectangle 724"/>
              <p:cNvSpPr>
                <a:spLocks noChangeArrowheads="1"/>
              </p:cNvSpPr>
              <p:nvPr/>
            </p:nvSpPr>
            <p:spPr bwMode="auto">
              <a:xfrm>
                <a:off x="4105" y="6262"/>
                <a:ext cx="205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im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624" name="Rectangle 725"/>
              <p:cNvSpPr>
                <a:spLocks noChangeArrowheads="1"/>
              </p:cNvSpPr>
              <p:nvPr/>
            </p:nvSpPr>
            <p:spPr bwMode="auto">
              <a:xfrm>
                <a:off x="4252" y="6262"/>
                <a:ext cx="136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a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625" name="Rectangle 726"/>
              <p:cNvSpPr>
                <a:spLocks noChangeArrowheads="1"/>
              </p:cNvSpPr>
              <p:nvPr/>
            </p:nvSpPr>
            <p:spPr bwMode="auto">
              <a:xfrm>
                <a:off x="4320" y="6262"/>
                <a:ext cx="98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t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626" name="Rectangle 727"/>
              <p:cNvSpPr>
                <a:spLocks noChangeArrowheads="1"/>
              </p:cNvSpPr>
              <p:nvPr/>
            </p:nvSpPr>
            <p:spPr bwMode="auto">
              <a:xfrm>
                <a:off x="4371" y="6262"/>
                <a:ext cx="136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e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627" name="Rectangle 728"/>
              <p:cNvSpPr>
                <a:spLocks noChangeArrowheads="1"/>
              </p:cNvSpPr>
              <p:nvPr/>
            </p:nvSpPr>
            <p:spPr bwMode="auto">
              <a:xfrm>
                <a:off x="4431" y="6262"/>
                <a:ext cx="128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s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628" name="Rectangle 729"/>
              <p:cNvSpPr>
                <a:spLocks noChangeArrowheads="1"/>
              </p:cNvSpPr>
              <p:nvPr/>
            </p:nvSpPr>
            <p:spPr bwMode="auto">
              <a:xfrm>
                <a:off x="4537" y="6262"/>
                <a:ext cx="136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o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629" name="Rectangle 730"/>
              <p:cNvSpPr>
                <a:spLocks noChangeArrowheads="1"/>
              </p:cNvSpPr>
              <p:nvPr/>
            </p:nvSpPr>
            <p:spPr bwMode="auto">
              <a:xfrm>
                <a:off x="4604" y="6262"/>
                <a:ext cx="98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f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630" name="Rectangle 731"/>
              <p:cNvSpPr>
                <a:spLocks noChangeArrowheads="1"/>
              </p:cNvSpPr>
              <p:nvPr/>
            </p:nvSpPr>
            <p:spPr bwMode="auto">
              <a:xfrm>
                <a:off x="4698" y="6262"/>
                <a:ext cx="139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MI10" charset="-95"/>
                  </a:rPr>
                  <a:t>α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631" name="Rectangle 732"/>
              <p:cNvSpPr>
                <a:spLocks noChangeArrowheads="1"/>
              </p:cNvSpPr>
              <p:nvPr/>
            </p:nvSpPr>
            <p:spPr bwMode="auto">
              <a:xfrm>
                <a:off x="4784" y="6262"/>
                <a:ext cx="175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,e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632" name="Rectangle 733"/>
              <p:cNvSpPr>
                <a:spLocks noChangeArrowheads="1"/>
              </p:cNvSpPr>
              <p:nvPr/>
            </p:nvSpPr>
            <p:spPr bwMode="auto">
              <a:xfrm>
                <a:off x="4934" y="6262"/>
                <a:ext cx="136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a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633" name="Rectangle 734"/>
              <p:cNvSpPr>
                <a:spLocks noChangeArrowheads="1"/>
              </p:cNvSpPr>
              <p:nvPr/>
            </p:nvSpPr>
            <p:spPr bwMode="auto">
              <a:xfrm>
                <a:off x="5002" y="6262"/>
                <a:ext cx="128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c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634" name="Rectangle 735"/>
              <p:cNvSpPr>
                <a:spLocks noChangeArrowheads="1"/>
              </p:cNvSpPr>
              <p:nvPr/>
            </p:nvSpPr>
            <p:spPr bwMode="auto">
              <a:xfrm>
                <a:off x="5058" y="6262"/>
                <a:ext cx="136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h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635" name="Rectangle 736"/>
              <p:cNvSpPr>
                <a:spLocks noChangeArrowheads="1"/>
              </p:cNvSpPr>
              <p:nvPr/>
            </p:nvSpPr>
            <p:spPr bwMode="auto">
              <a:xfrm>
                <a:off x="5183" y="6262"/>
                <a:ext cx="128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c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636" name="Rectangle 737"/>
              <p:cNvSpPr>
                <a:spLocks noChangeArrowheads="1"/>
              </p:cNvSpPr>
              <p:nvPr/>
            </p:nvSpPr>
            <p:spPr bwMode="auto">
              <a:xfrm>
                <a:off x="5242" y="6262"/>
                <a:ext cx="136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o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637" name="Rectangle 738"/>
              <p:cNvSpPr>
                <a:spLocks noChangeArrowheads="1"/>
              </p:cNvSpPr>
              <p:nvPr/>
            </p:nvSpPr>
            <p:spPr bwMode="auto">
              <a:xfrm>
                <a:off x="5310" y="6262"/>
                <a:ext cx="175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m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638" name="Rectangle 739"/>
              <p:cNvSpPr>
                <a:spLocks noChangeArrowheads="1"/>
              </p:cNvSpPr>
              <p:nvPr/>
            </p:nvSpPr>
            <p:spPr bwMode="auto">
              <a:xfrm>
                <a:off x="5420" y="6262"/>
                <a:ext cx="106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-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639" name="Rectangle 740"/>
              <p:cNvSpPr>
                <a:spLocks noChangeArrowheads="1"/>
              </p:cNvSpPr>
              <p:nvPr/>
            </p:nvSpPr>
            <p:spPr bwMode="auto">
              <a:xfrm>
                <a:off x="1149" y="6402"/>
                <a:ext cx="136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p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640" name="Rectangle 741"/>
              <p:cNvSpPr>
                <a:spLocks noChangeArrowheads="1"/>
              </p:cNvSpPr>
              <p:nvPr/>
            </p:nvSpPr>
            <p:spPr bwMode="auto">
              <a:xfrm>
                <a:off x="1223" y="6402"/>
                <a:ext cx="136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u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641" name="Rectangle 742"/>
              <p:cNvSpPr>
                <a:spLocks noChangeArrowheads="1"/>
              </p:cNvSpPr>
              <p:nvPr/>
            </p:nvSpPr>
            <p:spPr bwMode="auto">
              <a:xfrm>
                <a:off x="1297" y="6402"/>
                <a:ext cx="98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t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642" name="Rectangle 743"/>
              <p:cNvSpPr>
                <a:spLocks noChangeArrowheads="1"/>
              </p:cNvSpPr>
              <p:nvPr/>
            </p:nvSpPr>
            <p:spPr bwMode="auto">
              <a:xfrm>
                <a:off x="1348" y="6402"/>
                <a:ext cx="136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e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643" name="Rectangle 744"/>
              <p:cNvSpPr>
                <a:spLocks noChangeArrowheads="1"/>
              </p:cNvSpPr>
              <p:nvPr/>
            </p:nvSpPr>
            <p:spPr bwMode="auto">
              <a:xfrm>
                <a:off x="1408" y="6402"/>
                <a:ext cx="136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d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644" name="Rectangle 745"/>
              <p:cNvSpPr>
                <a:spLocks noChangeArrowheads="1"/>
              </p:cNvSpPr>
              <p:nvPr/>
            </p:nvSpPr>
            <p:spPr bwMode="auto">
              <a:xfrm>
                <a:off x="1532" y="6402"/>
                <a:ext cx="136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u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645" name="Rectangle 746"/>
              <p:cNvSpPr>
                <a:spLocks noChangeArrowheads="1"/>
              </p:cNvSpPr>
              <p:nvPr/>
            </p:nvSpPr>
            <p:spPr bwMode="auto">
              <a:xfrm>
                <a:off x="1606" y="6402"/>
                <a:ext cx="128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s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646" name="Rectangle 747"/>
              <p:cNvSpPr>
                <a:spLocks noChangeArrowheads="1"/>
              </p:cNvSpPr>
              <p:nvPr/>
            </p:nvSpPr>
            <p:spPr bwMode="auto">
              <a:xfrm>
                <a:off x="1660" y="6402"/>
                <a:ext cx="166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in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647" name="Rectangle 748"/>
              <p:cNvSpPr>
                <a:spLocks noChangeArrowheads="1"/>
              </p:cNvSpPr>
              <p:nvPr/>
            </p:nvSpPr>
            <p:spPr bwMode="auto">
              <a:xfrm>
                <a:off x="1770" y="6402"/>
                <a:ext cx="136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g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648" name="Rectangle 749"/>
              <p:cNvSpPr>
                <a:spLocks noChangeArrowheads="1"/>
              </p:cNvSpPr>
              <p:nvPr/>
            </p:nvSpPr>
            <p:spPr bwMode="auto">
              <a:xfrm>
                <a:off x="1887" y="6402"/>
                <a:ext cx="136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a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649" name="Rectangle 750"/>
              <p:cNvSpPr>
                <a:spLocks noChangeArrowheads="1"/>
              </p:cNvSpPr>
              <p:nvPr/>
            </p:nvSpPr>
            <p:spPr bwMode="auto">
              <a:xfrm>
                <a:off x="2005" y="6402"/>
                <a:ext cx="136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d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650" name="Rectangle 751"/>
              <p:cNvSpPr>
                <a:spLocks noChangeArrowheads="1"/>
              </p:cNvSpPr>
              <p:nvPr/>
            </p:nvSpPr>
            <p:spPr bwMode="auto">
              <a:xfrm>
                <a:off x="2078" y="6402"/>
                <a:ext cx="158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is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651" name="Rectangle 752"/>
              <p:cNvSpPr>
                <a:spLocks noChangeArrowheads="1"/>
              </p:cNvSpPr>
              <p:nvPr/>
            </p:nvSpPr>
            <p:spPr bwMode="auto">
              <a:xfrm>
                <a:off x="2168" y="6402"/>
                <a:ext cx="98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t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652" name="Rectangle 753"/>
              <p:cNvSpPr>
                <a:spLocks noChangeArrowheads="1"/>
              </p:cNvSpPr>
              <p:nvPr/>
            </p:nvSpPr>
            <p:spPr bwMode="auto">
              <a:xfrm>
                <a:off x="2219" y="6402"/>
                <a:ext cx="166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in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653" name="Rectangle 754"/>
              <p:cNvSpPr>
                <a:spLocks noChangeArrowheads="1"/>
              </p:cNvSpPr>
              <p:nvPr/>
            </p:nvSpPr>
            <p:spPr bwMode="auto">
              <a:xfrm>
                <a:off x="2331" y="6402"/>
                <a:ext cx="128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c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654" name="Rectangle 755"/>
              <p:cNvSpPr>
                <a:spLocks noChangeArrowheads="1"/>
              </p:cNvSpPr>
              <p:nvPr/>
            </p:nvSpPr>
            <p:spPr bwMode="auto">
              <a:xfrm>
                <a:off x="2390" y="6402"/>
                <a:ext cx="98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t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655" name="Rectangle 756"/>
              <p:cNvSpPr>
                <a:spLocks noChangeArrowheads="1"/>
              </p:cNvSpPr>
              <p:nvPr/>
            </p:nvSpPr>
            <p:spPr bwMode="auto">
              <a:xfrm>
                <a:off x="2492" y="6402"/>
                <a:ext cx="136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b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656" name="Rectangle 757"/>
              <p:cNvSpPr>
                <a:spLocks noChangeArrowheads="1"/>
              </p:cNvSpPr>
              <p:nvPr/>
            </p:nvSpPr>
            <p:spPr bwMode="auto">
              <a:xfrm>
                <a:off x="2569" y="6402"/>
                <a:ext cx="136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o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657" name="Rectangle 758"/>
              <p:cNvSpPr>
                <a:spLocks noChangeArrowheads="1"/>
              </p:cNvSpPr>
              <p:nvPr/>
            </p:nvSpPr>
            <p:spPr bwMode="auto">
              <a:xfrm>
                <a:off x="2639" y="6402"/>
                <a:ext cx="136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o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658" name="Rectangle 759"/>
              <p:cNvSpPr>
                <a:spLocks noChangeArrowheads="1"/>
              </p:cNvSpPr>
              <p:nvPr/>
            </p:nvSpPr>
            <p:spPr bwMode="auto">
              <a:xfrm>
                <a:off x="2708" y="6402"/>
                <a:ext cx="98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t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659" name="Rectangle 760"/>
              <p:cNvSpPr>
                <a:spLocks noChangeArrowheads="1"/>
              </p:cNvSpPr>
              <p:nvPr/>
            </p:nvSpPr>
            <p:spPr bwMode="auto">
              <a:xfrm>
                <a:off x="2759" y="6402"/>
                <a:ext cx="128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s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660" name="Rectangle 761"/>
              <p:cNvSpPr>
                <a:spLocks noChangeArrowheads="1"/>
              </p:cNvSpPr>
              <p:nvPr/>
            </p:nvSpPr>
            <p:spPr bwMode="auto">
              <a:xfrm>
                <a:off x="2812" y="6402"/>
                <a:ext cx="98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t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661" name="Rectangle 762"/>
              <p:cNvSpPr>
                <a:spLocks noChangeArrowheads="1"/>
              </p:cNvSpPr>
              <p:nvPr/>
            </p:nvSpPr>
            <p:spPr bwMode="auto">
              <a:xfrm>
                <a:off x="2863" y="6402"/>
                <a:ext cx="106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r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662" name="Rectangle 763"/>
              <p:cNvSpPr>
                <a:spLocks noChangeArrowheads="1"/>
              </p:cNvSpPr>
              <p:nvPr/>
            </p:nvSpPr>
            <p:spPr bwMode="auto">
              <a:xfrm>
                <a:off x="2916" y="6402"/>
                <a:ext cx="136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a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663" name="Rectangle 764"/>
              <p:cNvSpPr>
                <a:spLocks noChangeArrowheads="1"/>
              </p:cNvSpPr>
              <p:nvPr/>
            </p:nvSpPr>
            <p:spPr bwMode="auto">
              <a:xfrm>
                <a:off x="2983" y="6402"/>
                <a:ext cx="136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p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664" name="Rectangle 765"/>
              <p:cNvSpPr>
                <a:spLocks noChangeArrowheads="1"/>
              </p:cNvSpPr>
              <p:nvPr/>
            </p:nvSpPr>
            <p:spPr bwMode="auto">
              <a:xfrm>
                <a:off x="3105" y="6402"/>
                <a:ext cx="136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d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665" name="Rectangle 766"/>
              <p:cNvSpPr>
                <a:spLocks noChangeArrowheads="1"/>
              </p:cNvSpPr>
              <p:nvPr/>
            </p:nvSpPr>
            <p:spPr bwMode="auto">
              <a:xfrm>
                <a:off x="3179" y="6402"/>
                <a:ext cx="136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a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666" name="Rectangle 767"/>
              <p:cNvSpPr>
                <a:spLocks noChangeArrowheads="1"/>
              </p:cNvSpPr>
              <p:nvPr/>
            </p:nvSpPr>
            <p:spPr bwMode="auto">
              <a:xfrm>
                <a:off x="3246" y="6402"/>
                <a:ext cx="98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t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667" name="Rectangle 768"/>
              <p:cNvSpPr>
                <a:spLocks noChangeArrowheads="1"/>
              </p:cNvSpPr>
              <p:nvPr/>
            </p:nvSpPr>
            <p:spPr bwMode="auto">
              <a:xfrm>
                <a:off x="3297" y="6402"/>
                <a:ext cx="136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a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668" name="Rectangle 769"/>
              <p:cNvSpPr>
                <a:spLocks noChangeArrowheads="1"/>
              </p:cNvSpPr>
              <p:nvPr/>
            </p:nvSpPr>
            <p:spPr bwMode="auto">
              <a:xfrm>
                <a:off x="3415" y="6402"/>
                <a:ext cx="128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s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669" name="Rectangle 770"/>
              <p:cNvSpPr>
                <a:spLocks noChangeArrowheads="1"/>
              </p:cNvSpPr>
              <p:nvPr/>
            </p:nvSpPr>
            <p:spPr bwMode="auto">
              <a:xfrm>
                <a:off x="3468" y="6402"/>
                <a:ext cx="136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e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670" name="Rectangle 771"/>
              <p:cNvSpPr>
                <a:spLocks noChangeArrowheads="1"/>
              </p:cNvSpPr>
              <p:nvPr/>
            </p:nvSpPr>
            <p:spPr bwMode="auto">
              <a:xfrm>
                <a:off x="3527" y="6402"/>
                <a:ext cx="98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t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671" name="Rectangle 772"/>
              <p:cNvSpPr>
                <a:spLocks noChangeArrowheads="1"/>
              </p:cNvSpPr>
              <p:nvPr/>
            </p:nvSpPr>
            <p:spPr bwMode="auto">
              <a:xfrm>
                <a:off x="3578" y="6402"/>
                <a:ext cx="98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.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672" name="Rectangle 773"/>
              <p:cNvSpPr>
                <a:spLocks noChangeArrowheads="1"/>
              </p:cNvSpPr>
              <p:nvPr/>
            </p:nvSpPr>
            <p:spPr bwMode="auto">
              <a:xfrm>
                <a:off x="3665" y="6402"/>
                <a:ext cx="144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T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673" name="Rectangle 774"/>
              <p:cNvSpPr>
                <a:spLocks noChangeArrowheads="1"/>
              </p:cNvSpPr>
              <p:nvPr/>
            </p:nvSpPr>
            <p:spPr bwMode="auto">
              <a:xfrm>
                <a:off x="3762" y="6402"/>
                <a:ext cx="136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h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674" name="Rectangle 775"/>
              <p:cNvSpPr>
                <a:spLocks noChangeArrowheads="1"/>
              </p:cNvSpPr>
              <p:nvPr/>
            </p:nvSpPr>
            <p:spPr bwMode="auto">
              <a:xfrm>
                <a:off x="3835" y="6402"/>
                <a:ext cx="158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is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675" name="Rectangle 776"/>
              <p:cNvSpPr>
                <a:spLocks noChangeArrowheads="1"/>
              </p:cNvSpPr>
              <p:nvPr/>
            </p:nvSpPr>
            <p:spPr bwMode="auto">
              <a:xfrm>
                <a:off x="3976" y="6402"/>
                <a:ext cx="136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p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676" name="Rectangle 777"/>
              <p:cNvSpPr>
                <a:spLocks noChangeArrowheads="1"/>
              </p:cNvSpPr>
              <p:nvPr/>
            </p:nvSpPr>
            <p:spPr bwMode="auto">
              <a:xfrm>
                <a:off x="4051" y="6402"/>
                <a:ext cx="136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a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677" name="Rectangle 778"/>
              <p:cNvSpPr>
                <a:spLocks noChangeArrowheads="1"/>
              </p:cNvSpPr>
              <p:nvPr/>
            </p:nvSpPr>
            <p:spPr bwMode="auto">
              <a:xfrm>
                <a:off x="4118" y="6402"/>
                <a:ext cx="136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n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678" name="Rectangle 779"/>
              <p:cNvSpPr>
                <a:spLocks noChangeArrowheads="1"/>
              </p:cNvSpPr>
              <p:nvPr/>
            </p:nvSpPr>
            <p:spPr bwMode="auto">
              <a:xfrm>
                <a:off x="4192" y="6402"/>
                <a:ext cx="136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e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679" name="Rectangle 780"/>
              <p:cNvSpPr>
                <a:spLocks noChangeArrowheads="1"/>
              </p:cNvSpPr>
              <p:nvPr/>
            </p:nvSpPr>
            <p:spPr bwMode="auto">
              <a:xfrm>
                <a:off x="4251" y="6402"/>
                <a:ext cx="90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l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680" name="Rectangle 781"/>
              <p:cNvSpPr>
                <a:spLocks noChangeArrowheads="1"/>
              </p:cNvSpPr>
              <p:nvPr/>
            </p:nvSpPr>
            <p:spPr bwMode="auto">
              <a:xfrm>
                <a:off x="4337" y="6402"/>
                <a:ext cx="159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w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681" name="Rectangle 782"/>
              <p:cNvSpPr>
                <a:spLocks noChangeArrowheads="1"/>
              </p:cNvSpPr>
              <p:nvPr/>
            </p:nvSpPr>
            <p:spPr bwMode="auto">
              <a:xfrm>
                <a:off x="4431" y="6402"/>
                <a:ext cx="136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a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682" name="Rectangle 783"/>
              <p:cNvSpPr>
                <a:spLocks noChangeArrowheads="1"/>
              </p:cNvSpPr>
              <p:nvPr/>
            </p:nvSpPr>
            <p:spPr bwMode="auto">
              <a:xfrm>
                <a:off x="4498" y="6402"/>
                <a:ext cx="128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s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683" name="Rectangle 784"/>
              <p:cNvSpPr>
                <a:spLocks noChangeArrowheads="1"/>
              </p:cNvSpPr>
              <p:nvPr/>
            </p:nvSpPr>
            <p:spPr bwMode="auto">
              <a:xfrm>
                <a:off x="4599" y="6402"/>
                <a:ext cx="128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c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684" name="Rectangle 785"/>
              <p:cNvSpPr>
                <a:spLocks noChangeArrowheads="1"/>
              </p:cNvSpPr>
              <p:nvPr/>
            </p:nvSpPr>
            <p:spPr bwMode="auto">
              <a:xfrm>
                <a:off x="4658" y="6402"/>
                <a:ext cx="136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o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685" name="Rectangle 786"/>
              <p:cNvSpPr>
                <a:spLocks noChangeArrowheads="1"/>
              </p:cNvSpPr>
              <p:nvPr/>
            </p:nvSpPr>
            <p:spPr bwMode="auto">
              <a:xfrm>
                <a:off x="4725" y="6402"/>
                <a:ext cx="136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n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686" name="Rectangle 787"/>
              <p:cNvSpPr>
                <a:spLocks noChangeArrowheads="1"/>
              </p:cNvSpPr>
              <p:nvPr/>
            </p:nvSpPr>
            <p:spPr bwMode="auto">
              <a:xfrm>
                <a:off x="4800" y="6402"/>
                <a:ext cx="128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s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687" name="Rectangle 788"/>
              <p:cNvSpPr>
                <a:spLocks noChangeArrowheads="1"/>
              </p:cNvSpPr>
              <p:nvPr/>
            </p:nvSpPr>
            <p:spPr bwMode="auto">
              <a:xfrm>
                <a:off x="4853" y="6402"/>
                <a:ext cx="98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t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688" name="Rectangle 789"/>
              <p:cNvSpPr>
                <a:spLocks noChangeArrowheads="1"/>
              </p:cNvSpPr>
              <p:nvPr/>
            </p:nvSpPr>
            <p:spPr bwMode="auto">
              <a:xfrm>
                <a:off x="4904" y="6402"/>
                <a:ext cx="106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r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689" name="Rectangle 790"/>
              <p:cNvSpPr>
                <a:spLocks noChangeArrowheads="1"/>
              </p:cNvSpPr>
              <p:nvPr/>
            </p:nvSpPr>
            <p:spPr bwMode="auto">
              <a:xfrm>
                <a:off x="4957" y="6402"/>
                <a:ext cx="136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u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690" name="Rectangle 791"/>
              <p:cNvSpPr>
                <a:spLocks noChangeArrowheads="1"/>
              </p:cNvSpPr>
              <p:nvPr/>
            </p:nvSpPr>
            <p:spPr bwMode="auto">
              <a:xfrm>
                <a:off x="5030" y="6402"/>
                <a:ext cx="166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ct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691" name="Rectangle 792"/>
              <p:cNvSpPr>
                <a:spLocks noChangeArrowheads="1"/>
              </p:cNvSpPr>
              <p:nvPr/>
            </p:nvSpPr>
            <p:spPr bwMode="auto">
              <a:xfrm>
                <a:off x="5142" y="6402"/>
                <a:ext cx="213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ed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692" name="Rectangle 793"/>
              <p:cNvSpPr>
                <a:spLocks noChangeArrowheads="1"/>
              </p:cNvSpPr>
              <p:nvPr/>
            </p:nvSpPr>
            <p:spPr bwMode="auto">
              <a:xfrm>
                <a:off x="5324" y="6402"/>
                <a:ext cx="136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o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693" name="Rectangle 794"/>
              <p:cNvSpPr>
                <a:spLocks noChangeArrowheads="1"/>
              </p:cNvSpPr>
              <p:nvPr/>
            </p:nvSpPr>
            <p:spPr bwMode="auto">
              <a:xfrm>
                <a:off x="5391" y="6402"/>
                <a:ext cx="136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n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694" name="Rectangle 795"/>
              <p:cNvSpPr>
                <a:spLocks noChangeArrowheads="1"/>
              </p:cNvSpPr>
              <p:nvPr/>
            </p:nvSpPr>
            <p:spPr bwMode="auto">
              <a:xfrm>
                <a:off x="1149" y="6543"/>
                <a:ext cx="98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t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695" name="Rectangle 796"/>
              <p:cNvSpPr>
                <a:spLocks noChangeArrowheads="1"/>
              </p:cNvSpPr>
              <p:nvPr/>
            </p:nvSpPr>
            <p:spPr bwMode="auto">
              <a:xfrm>
                <a:off x="1200" y="6543"/>
                <a:ext cx="136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h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696" name="Rectangle 797"/>
              <p:cNvSpPr>
                <a:spLocks noChangeArrowheads="1"/>
              </p:cNvSpPr>
              <p:nvPr/>
            </p:nvSpPr>
            <p:spPr bwMode="auto">
              <a:xfrm>
                <a:off x="1275" y="6543"/>
                <a:ext cx="136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e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697" name="Rectangle 798"/>
              <p:cNvSpPr>
                <a:spLocks noChangeArrowheads="1"/>
              </p:cNvSpPr>
              <p:nvPr/>
            </p:nvSpPr>
            <p:spPr bwMode="auto">
              <a:xfrm>
                <a:off x="1382" y="6543"/>
                <a:ext cx="136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b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698" name="Rectangle 799"/>
              <p:cNvSpPr>
                <a:spLocks noChangeArrowheads="1"/>
              </p:cNvSpPr>
              <p:nvPr/>
            </p:nvSpPr>
            <p:spPr bwMode="auto">
              <a:xfrm>
                <a:off x="1456" y="6543"/>
                <a:ext cx="136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a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699" name="Rectangle 800"/>
              <p:cNvSpPr>
                <a:spLocks noChangeArrowheads="1"/>
              </p:cNvSpPr>
              <p:nvPr/>
            </p:nvSpPr>
            <p:spPr bwMode="auto">
              <a:xfrm>
                <a:off x="1523" y="6543"/>
                <a:ext cx="128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s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700" name="Rectangle 801"/>
              <p:cNvSpPr>
                <a:spLocks noChangeArrowheads="1"/>
              </p:cNvSpPr>
              <p:nvPr/>
            </p:nvSpPr>
            <p:spPr bwMode="auto">
              <a:xfrm>
                <a:off x="1576" y="6543"/>
                <a:ext cx="158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is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701" name="Rectangle 802"/>
              <p:cNvSpPr>
                <a:spLocks noChangeArrowheads="1"/>
              </p:cNvSpPr>
              <p:nvPr/>
            </p:nvSpPr>
            <p:spPr bwMode="auto">
              <a:xfrm>
                <a:off x="1711" y="6543"/>
                <a:ext cx="136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o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702" name="Rectangle 803"/>
              <p:cNvSpPr>
                <a:spLocks noChangeArrowheads="1"/>
              </p:cNvSpPr>
              <p:nvPr/>
            </p:nvSpPr>
            <p:spPr bwMode="auto">
              <a:xfrm>
                <a:off x="1778" y="6543"/>
                <a:ext cx="98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f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703" name="Rectangle 804"/>
              <p:cNvSpPr>
                <a:spLocks noChangeArrowheads="1"/>
              </p:cNvSpPr>
              <p:nvPr/>
            </p:nvSpPr>
            <p:spPr bwMode="auto">
              <a:xfrm>
                <a:off x="1866" y="6543"/>
                <a:ext cx="136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a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704" name="Rectangle 805"/>
              <p:cNvSpPr>
                <a:spLocks noChangeArrowheads="1"/>
              </p:cNvSpPr>
              <p:nvPr/>
            </p:nvSpPr>
            <p:spPr bwMode="auto">
              <a:xfrm>
                <a:off x="1981" y="6543"/>
                <a:ext cx="128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s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705" name="Rectangle 806"/>
              <p:cNvSpPr>
                <a:spLocks noChangeArrowheads="1"/>
              </p:cNvSpPr>
              <p:nvPr/>
            </p:nvSpPr>
            <p:spPr bwMode="auto">
              <a:xfrm>
                <a:off x="2034" y="6543"/>
                <a:ext cx="166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in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706" name="Rectangle 807"/>
              <p:cNvSpPr>
                <a:spLocks noChangeArrowheads="1"/>
              </p:cNvSpPr>
              <p:nvPr/>
            </p:nvSpPr>
            <p:spPr bwMode="auto">
              <a:xfrm>
                <a:off x="2144" y="6543"/>
                <a:ext cx="136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g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12" name="Group 1009"/>
            <p:cNvGrpSpPr>
              <a:grpSpLocks/>
            </p:cNvGrpSpPr>
            <p:nvPr/>
          </p:nvGrpSpPr>
          <p:grpSpPr bwMode="auto">
            <a:xfrm>
              <a:off x="1149" y="6543"/>
              <a:ext cx="4386" cy="580"/>
              <a:chOff x="1149" y="6543"/>
              <a:chExt cx="4386" cy="580"/>
            </a:xfrm>
          </p:grpSpPr>
          <p:sp>
            <p:nvSpPr>
              <p:cNvPr id="307" name="Rectangle 809"/>
              <p:cNvSpPr>
                <a:spLocks noChangeArrowheads="1"/>
              </p:cNvSpPr>
              <p:nvPr/>
            </p:nvSpPr>
            <p:spPr bwMode="auto">
              <a:xfrm>
                <a:off x="2211" y="6543"/>
                <a:ext cx="166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le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08" name="Rectangle 810"/>
              <p:cNvSpPr>
                <a:spLocks noChangeArrowheads="1"/>
              </p:cNvSpPr>
              <p:nvPr/>
            </p:nvSpPr>
            <p:spPr bwMode="auto">
              <a:xfrm>
                <a:off x="2355" y="6543"/>
                <a:ext cx="136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d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09" name="Rectangle 811"/>
              <p:cNvSpPr>
                <a:spLocks noChangeArrowheads="1"/>
              </p:cNvSpPr>
              <p:nvPr/>
            </p:nvSpPr>
            <p:spPr bwMode="auto">
              <a:xfrm>
                <a:off x="2428" y="6543"/>
                <a:ext cx="136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a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10" name="Rectangle 812"/>
              <p:cNvSpPr>
                <a:spLocks noChangeArrowheads="1"/>
              </p:cNvSpPr>
              <p:nvPr/>
            </p:nvSpPr>
            <p:spPr bwMode="auto">
              <a:xfrm>
                <a:off x="2495" y="6543"/>
                <a:ext cx="98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t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11" name="Rectangle 813"/>
              <p:cNvSpPr>
                <a:spLocks noChangeArrowheads="1"/>
              </p:cNvSpPr>
              <p:nvPr/>
            </p:nvSpPr>
            <p:spPr bwMode="auto">
              <a:xfrm>
                <a:off x="2547" y="6543"/>
                <a:ext cx="136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a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12" name="Rectangle 814"/>
              <p:cNvSpPr>
                <a:spLocks noChangeArrowheads="1"/>
              </p:cNvSpPr>
              <p:nvPr/>
            </p:nvSpPr>
            <p:spPr bwMode="auto">
              <a:xfrm>
                <a:off x="2661" y="6543"/>
                <a:ext cx="128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s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13" name="Rectangle 815"/>
              <p:cNvSpPr>
                <a:spLocks noChangeArrowheads="1"/>
              </p:cNvSpPr>
              <p:nvPr/>
            </p:nvSpPr>
            <p:spPr bwMode="auto">
              <a:xfrm>
                <a:off x="2714" y="6543"/>
                <a:ext cx="136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e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14" name="Rectangle 816"/>
              <p:cNvSpPr>
                <a:spLocks noChangeArrowheads="1"/>
              </p:cNvSpPr>
              <p:nvPr/>
            </p:nvSpPr>
            <p:spPr bwMode="auto">
              <a:xfrm>
                <a:off x="2773" y="6543"/>
                <a:ext cx="98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t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15" name="Rectangle 817"/>
              <p:cNvSpPr>
                <a:spLocks noChangeArrowheads="1"/>
              </p:cNvSpPr>
              <p:nvPr/>
            </p:nvSpPr>
            <p:spPr bwMode="auto">
              <a:xfrm>
                <a:off x="2824" y="6543"/>
                <a:ext cx="98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,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16" name="Rectangle 818"/>
              <p:cNvSpPr>
                <a:spLocks noChangeArrowheads="1"/>
              </p:cNvSpPr>
              <p:nvPr/>
            </p:nvSpPr>
            <p:spPr bwMode="auto">
              <a:xfrm>
                <a:off x="2908" y="6543"/>
                <a:ext cx="136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a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17" name="Rectangle 819"/>
              <p:cNvSpPr>
                <a:spLocks noChangeArrowheads="1"/>
              </p:cNvSpPr>
              <p:nvPr/>
            </p:nvSpPr>
            <p:spPr bwMode="auto">
              <a:xfrm>
                <a:off x="2975" y="6543"/>
                <a:ext cx="136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n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18" name="Rectangle 820"/>
              <p:cNvSpPr>
                <a:spLocks noChangeArrowheads="1"/>
              </p:cNvSpPr>
              <p:nvPr/>
            </p:nvSpPr>
            <p:spPr bwMode="auto">
              <a:xfrm>
                <a:off x="3049" y="6543"/>
                <a:ext cx="136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d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19" name="Rectangle 821"/>
              <p:cNvSpPr>
                <a:spLocks noChangeArrowheads="1"/>
              </p:cNvSpPr>
              <p:nvPr/>
            </p:nvSpPr>
            <p:spPr bwMode="auto">
              <a:xfrm>
                <a:off x="3169" y="6543"/>
                <a:ext cx="136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h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20" name="Rectangle 822"/>
              <p:cNvSpPr>
                <a:spLocks noChangeArrowheads="1"/>
              </p:cNvSpPr>
              <p:nvPr/>
            </p:nvSpPr>
            <p:spPr bwMode="auto">
              <a:xfrm>
                <a:off x="3243" y="6543"/>
                <a:ext cx="136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e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21" name="Rectangle 823"/>
              <p:cNvSpPr>
                <a:spLocks noChangeArrowheads="1"/>
              </p:cNvSpPr>
              <p:nvPr/>
            </p:nvSpPr>
            <p:spPr bwMode="auto">
              <a:xfrm>
                <a:off x="3302" y="6543"/>
                <a:ext cx="136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n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22" name="Rectangle 824"/>
              <p:cNvSpPr>
                <a:spLocks noChangeArrowheads="1"/>
              </p:cNvSpPr>
              <p:nvPr/>
            </p:nvSpPr>
            <p:spPr bwMode="auto">
              <a:xfrm>
                <a:off x="3377" y="6543"/>
                <a:ext cx="128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c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23" name="Rectangle 825"/>
              <p:cNvSpPr>
                <a:spLocks noChangeArrowheads="1"/>
              </p:cNvSpPr>
              <p:nvPr/>
            </p:nvSpPr>
            <p:spPr bwMode="auto">
              <a:xfrm>
                <a:off x="3436" y="6543"/>
                <a:ext cx="136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e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24" name="Rectangle 826"/>
              <p:cNvSpPr>
                <a:spLocks noChangeArrowheads="1"/>
              </p:cNvSpPr>
              <p:nvPr/>
            </p:nvSpPr>
            <p:spPr bwMode="auto">
              <a:xfrm>
                <a:off x="3543" y="6543"/>
                <a:ext cx="128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c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25" name="Rectangle 827"/>
              <p:cNvSpPr>
                <a:spLocks noChangeArrowheads="1"/>
              </p:cNvSpPr>
              <p:nvPr/>
            </p:nvSpPr>
            <p:spPr bwMode="auto">
              <a:xfrm>
                <a:off x="3602" y="6543"/>
                <a:ext cx="136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o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26" name="Rectangle 828"/>
              <p:cNvSpPr>
                <a:spLocks noChangeArrowheads="1"/>
              </p:cNvSpPr>
              <p:nvPr/>
            </p:nvSpPr>
            <p:spPr bwMode="auto">
              <a:xfrm>
                <a:off x="3670" y="6543"/>
                <a:ext cx="136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u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27" name="Rectangle 829"/>
              <p:cNvSpPr>
                <a:spLocks noChangeArrowheads="1"/>
              </p:cNvSpPr>
              <p:nvPr/>
            </p:nvSpPr>
            <p:spPr bwMode="auto">
              <a:xfrm>
                <a:off x="3744" y="6543"/>
                <a:ext cx="166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ld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28" name="Rectangle 830"/>
              <p:cNvSpPr>
                <a:spLocks noChangeArrowheads="1"/>
              </p:cNvSpPr>
              <p:nvPr/>
            </p:nvSpPr>
            <p:spPr bwMode="auto">
              <a:xfrm>
                <a:off x="3901" y="6543"/>
                <a:ext cx="136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b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29" name="Rectangle 831"/>
              <p:cNvSpPr>
                <a:spLocks noChangeArrowheads="1"/>
              </p:cNvSpPr>
              <p:nvPr/>
            </p:nvSpPr>
            <p:spPr bwMode="auto">
              <a:xfrm>
                <a:off x="3978" y="6543"/>
                <a:ext cx="136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e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30" name="Rectangle 832"/>
              <p:cNvSpPr>
                <a:spLocks noChangeArrowheads="1"/>
              </p:cNvSpPr>
              <p:nvPr/>
            </p:nvSpPr>
            <p:spPr bwMode="auto">
              <a:xfrm>
                <a:off x="4086" y="6543"/>
                <a:ext cx="128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c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31" name="Rectangle 833"/>
              <p:cNvSpPr>
                <a:spLocks noChangeArrowheads="1"/>
              </p:cNvSpPr>
              <p:nvPr/>
            </p:nvSpPr>
            <p:spPr bwMode="auto">
              <a:xfrm>
                <a:off x="4145" y="6543"/>
                <a:ext cx="106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r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32" name="Rectangle 834"/>
              <p:cNvSpPr>
                <a:spLocks noChangeArrowheads="1"/>
              </p:cNvSpPr>
              <p:nvPr/>
            </p:nvSpPr>
            <p:spPr bwMode="auto">
              <a:xfrm>
                <a:off x="4198" y="6543"/>
                <a:ext cx="136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e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33" name="Rectangle 835"/>
              <p:cNvSpPr>
                <a:spLocks noChangeArrowheads="1"/>
              </p:cNvSpPr>
              <p:nvPr/>
            </p:nvSpPr>
            <p:spPr bwMode="auto">
              <a:xfrm>
                <a:off x="4257" y="6543"/>
                <a:ext cx="136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a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34" name="Rectangle 836"/>
              <p:cNvSpPr>
                <a:spLocks noChangeArrowheads="1"/>
              </p:cNvSpPr>
              <p:nvPr/>
            </p:nvSpPr>
            <p:spPr bwMode="auto">
              <a:xfrm>
                <a:off x="4324" y="6543"/>
                <a:ext cx="98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t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35" name="Rectangle 837"/>
              <p:cNvSpPr>
                <a:spLocks noChangeArrowheads="1"/>
              </p:cNvSpPr>
              <p:nvPr/>
            </p:nvSpPr>
            <p:spPr bwMode="auto">
              <a:xfrm>
                <a:off x="4376" y="6543"/>
                <a:ext cx="136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e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36" name="Rectangle 838"/>
              <p:cNvSpPr>
                <a:spLocks noChangeArrowheads="1"/>
              </p:cNvSpPr>
              <p:nvPr/>
            </p:nvSpPr>
            <p:spPr bwMode="auto">
              <a:xfrm>
                <a:off x="4436" y="6543"/>
                <a:ext cx="136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d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37" name="Rectangle 839"/>
              <p:cNvSpPr>
                <a:spLocks noChangeArrowheads="1"/>
              </p:cNvSpPr>
              <p:nvPr/>
            </p:nvSpPr>
            <p:spPr bwMode="auto">
              <a:xfrm>
                <a:off x="4556" y="6543"/>
                <a:ext cx="136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u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38" name="Rectangle 840"/>
              <p:cNvSpPr>
                <a:spLocks noChangeArrowheads="1"/>
              </p:cNvSpPr>
              <p:nvPr/>
            </p:nvSpPr>
            <p:spPr bwMode="auto">
              <a:xfrm>
                <a:off x="4629" y="6543"/>
                <a:ext cx="128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s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39" name="Rectangle 841"/>
              <p:cNvSpPr>
                <a:spLocks noChangeArrowheads="1"/>
              </p:cNvSpPr>
              <p:nvPr/>
            </p:nvSpPr>
            <p:spPr bwMode="auto">
              <a:xfrm>
                <a:off x="4682" y="6543"/>
                <a:ext cx="166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in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40" name="Rectangle 842"/>
              <p:cNvSpPr>
                <a:spLocks noChangeArrowheads="1"/>
              </p:cNvSpPr>
              <p:nvPr/>
            </p:nvSpPr>
            <p:spPr bwMode="auto">
              <a:xfrm>
                <a:off x="4794" y="6543"/>
                <a:ext cx="136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g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41" name="Rectangle 843"/>
              <p:cNvSpPr>
                <a:spLocks noChangeArrowheads="1"/>
              </p:cNvSpPr>
              <p:nvPr/>
            </p:nvSpPr>
            <p:spPr bwMode="auto">
              <a:xfrm>
                <a:off x="4907" y="6543"/>
                <a:ext cx="106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r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42" name="Rectangle 844"/>
              <p:cNvSpPr>
                <a:spLocks noChangeArrowheads="1"/>
              </p:cNvSpPr>
              <p:nvPr/>
            </p:nvSpPr>
            <p:spPr bwMode="auto">
              <a:xfrm>
                <a:off x="4960" y="6543"/>
                <a:ext cx="136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e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43" name="Rectangle 845"/>
              <p:cNvSpPr>
                <a:spLocks noChangeArrowheads="1"/>
              </p:cNvSpPr>
              <p:nvPr/>
            </p:nvSpPr>
            <p:spPr bwMode="auto">
              <a:xfrm>
                <a:off x="5019" y="6543"/>
                <a:ext cx="136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a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44" name="Rectangle 846"/>
              <p:cNvSpPr>
                <a:spLocks noChangeArrowheads="1"/>
              </p:cNvSpPr>
              <p:nvPr/>
            </p:nvSpPr>
            <p:spPr bwMode="auto">
              <a:xfrm>
                <a:off x="5086" y="6543"/>
                <a:ext cx="90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l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45" name="Rectangle 847"/>
              <p:cNvSpPr>
                <a:spLocks noChangeArrowheads="1"/>
              </p:cNvSpPr>
              <p:nvPr/>
            </p:nvSpPr>
            <p:spPr bwMode="auto">
              <a:xfrm>
                <a:off x="5169" y="6543"/>
                <a:ext cx="213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da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46" name="Rectangle 848"/>
              <p:cNvSpPr>
                <a:spLocks noChangeArrowheads="1"/>
              </p:cNvSpPr>
              <p:nvPr/>
            </p:nvSpPr>
            <p:spPr bwMode="auto">
              <a:xfrm>
                <a:off x="5310" y="6543"/>
                <a:ext cx="98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t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47" name="Rectangle 849"/>
              <p:cNvSpPr>
                <a:spLocks noChangeArrowheads="1"/>
              </p:cNvSpPr>
              <p:nvPr/>
            </p:nvSpPr>
            <p:spPr bwMode="auto">
              <a:xfrm>
                <a:off x="5361" y="6543"/>
                <a:ext cx="136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a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48" name="Rectangle 850"/>
              <p:cNvSpPr>
                <a:spLocks noChangeArrowheads="1"/>
              </p:cNvSpPr>
              <p:nvPr/>
            </p:nvSpPr>
            <p:spPr bwMode="auto">
              <a:xfrm>
                <a:off x="5428" y="6543"/>
                <a:ext cx="98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.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49" name="Rectangle 851"/>
              <p:cNvSpPr>
                <a:spLocks noChangeArrowheads="1"/>
              </p:cNvSpPr>
              <p:nvPr/>
            </p:nvSpPr>
            <p:spPr bwMode="auto">
              <a:xfrm>
                <a:off x="1149" y="6682"/>
                <a:ext cx="159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N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50" name="Rectangle 852"/>
              <p:cNvSpPr>
                <a:spLocks noChangeArrowheads="1"/>
              </p:cNvSpPr>
              <p:nvPr/>
            </p:nvSpPr>
            <p:spPr bwMode="auto">
              <a:xfrm>
                <a:off x="1248" y="6682"/>
                <a:ext cx="136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o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51" name="Rectangle 853"/>
              <p:cNvSpPr>
                <a:spLocks noChangeArrowheads="1"/>
              </p:cNvSpPr>
              <p:nvPr/>
            </p:nvSpPr>
            <p:spPr bwMode="auto">
              <a:xfrm>
                <a:off x="1316" y="6682"/>
                <a:ext cx="98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t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52" name="Rectangle 854"/>
              <p:cNvSpPr>
                <a:spLocks noChangeArrowheads="1"/>
              </p:cNvSpPr>
              <p:nvPr/>
            </p:nvSpPr>
            <p:spPr bwMode="auto">
              <a:xfrm>
                <a:off x="1368" y="6682"/>
                <a:ext cx="136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e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53" name="Rectangle 855"/>
              <p:cNvSpPr>
                <a:spLocks noChangeArrowheads="1"/>
              </p:cNvSpPr>
              <p:nvPr/>
            </p:nvSpPr>
            <p:spPr bwMode="auto">
              <a:xfrm>
                <a:off x="1460" y="6682"/>
                <a:ext cx="98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t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54" name="Rectangle 856"/>
              <p:cNvSpPr>
                <a:spLocks noChangeArrowheads="1"/>
              </p:cNvSpPr>
              <p:nvPr/>
            </p:nvSpPr>
            <p:spPr bwMode="auto">
              <a:xfrm>
                <a:off x="1512" y="6682"/>
                <a:ext cx="136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h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55" name="Rectangle 857"/>
              <p:cNvSpPr>
                <a:spLocks noChangeArrowheads="1"/>
              </p:cNvSpPr>
              <p:nvPr/>
            </p:nvSpPr>
            <p:spPr bwMode="auto">
              <a:xfrm>
                <a:off x="1585" y="6682"/>
                <a:ext cx="136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a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56" name="Rectangle 858"/>
              <p:cNvSpPr>
                <a:spLocks noChangeArrowheads="1"/>
              </p:cNvSpPr>
              <p:nvPr/>
            </p:nvSpPr>
            <p:spPr bwMode="auto">
              <a:xfrm>
                <a:off x="1653" y="6682"/>
                <a:ext cx="98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t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57" name="Rectangle 859"/>
              <p:cNvSpPr>
                <a:spLocks noChangeArrowheads="1"/>
              </p:cNvSpPr>
              <p:nvPr/>
            </p:nvSpPr>
            <p:spPr bwMode="auto">
              <a:xfrm>
                <a:off x="1740" y="6682"/>
                <a:ext cx="98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t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58" name="Rectangle 860"/>
              <p:cNvSpPr>
                <a:spLocks noChangeArrowheads="1"/>
              </p:cNvSpPr>
              <p:nvPr/>
            </p:nvSpPr>
            <p:spPr bwMode="auto">
              <a:xfrm>
                <a:off x="1791" y="6682"/>
                <a:ext cx="136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h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59" name="Rectangle 861"/>
              <p:cNvSpPr>
                <a:spLocks noChangeArrowheads="1"/>
              </p:cNvSpPr>
              <p:nvPr/>
            </p:nvSpPr>
            <p:spPr bwMode="auto">
              <a:xfrm>
                <a:off x="1865" y="6682"/>
                <a:ext cx="136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e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60" name="Rectangle 862"/>
              <p:cNvSpPr>
                <a:spLocks noChangeArrowheads="1"/>
              </p:cNvSpPr>
              <p:nvPr/>
            </p:nvSpPr>
            <p:spPr bwMode="auto">
              <a:xfrm>
                <a:off x="1958" y="6682"/>
                <a:ext cx="136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h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61" name="Rectangle 863"/>
              <p:cNvSpPr>
                <a:spLocks noChangeArrowheads="1"/>
              </p:cNvSpPr>
              <p:nvPr/>
            </p:nvSpPr>
            <p:spPr bwMode="auto">
              <a:xfrm>
                <a:off x="2032" y="6682"/>
                <a:ext cx="158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is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62" name="Rectangle 864"/>
              <p:cNvSpPr>
                <a:spLocks noChangeArrowheads="1"/>
              </p:cNvSpPr>
              <p:nvPr/>
            </p:nvSpPr>
            <p:spPr bwMode="auto">
              <a:xfrm>
                <a:off x="2122" y="6682"/>
                <a:ext cx="98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t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63" name="Rectangle 865"/>
              <p:cNvSpPr>
                <a:spLocks noChangeArrowheads="1"/>
              </p:cNvSpPr>
              <p:nvPr/>
            </p:nvSpPr>
            <p:spPr bwMode="auto">
              <a:xfrm>
                <a:off x="2173" y="6682"/>
                <a:ext cx="136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o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64" name="Rectangle 866"/>
              <p:cNvSpPr>
                <a:spLocks noChangeArrowheads="1"/>
              </p:cNvSpPr>
              <p:nvPr/>
            </p:nvSpPr>
            <p:spPr bwMode="auto">
              <a:xfrm>
                <a:off x="2240" y="6682"/>
                <a:ext cx="136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g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65" name="Rectangle 867"/>
              <p:cNvSpPr>
                <a:spLocks noChangeArrowheads="1"/>
              </p:cNvSpPr>
              <p:nvPr/>
            </p:nvSpPr>
            <p:spPr bwMode="auto">
              <a:xfrm>
                <a:off x="2308" y="6682"/>
                <a:ext cx="106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r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66" name="Rectangle 868"/>
              <p:cNvSpPr>
                <a:spLocks noChangeArrowheads="1"/>
              </p:cNvSpPr>
              <p:nvPr/>
            </p:nvSpPr>
            <p:spPr bwMode="auto">
              <a:xfrm>
                <a:off x="2361" y="6682"/>
                <a:ext cx="136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a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67" name="Rectangle 869"/>
              <p:cNvSpPr>
                <a:spLocks noChangeArrowheads="1"/>
              </p:cNvSpPr>
              <p:nvPr/>
            </p:nvSpPr>
            <p:spPr bwMode="auto">
              <a:xfrm>
                <a:off x="2428" y="6682"/>
                <a:ext cx="175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m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68" name="Rectangle 870"/>
              <p:cNvSpPr>
                <a:spLocks noChangeArrowheads="1"/>
              </p:cNvSpPr>
              <p:nvPr/>
            </p:nvSpPr>
            <p:spPr bwMode="auto">
              <a:xfrm>
                <a:off x="2571" y="6682"/>
                <a:ext cx="166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lo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69" name="Rectangle 871"/>
              <p:cNvSpPr>
                <a:spLocks noChangeArrowheads="1"/>
              </p:cNvSpPr>
              <p:nvPr/>
            </p:nvSpPr>
            <p:spPr bwMode="auto">
              <a:xfrm>
                <a:off x="2679" y="6682"/>
                <a:ext cx="136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o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70" name="Rectangle 872"/>
              <p:cNvSpPr>
                <a:spLocks noChangeArrowheads="1"/>
              </p:cNvSpPr>
              <p:nvPr/>
            </p:nvSpPr>
            <p:spPr bwMode="auto">
              <a:xfrm>
                <a:off x="2746" y="6682"/>
                <a:ext cx="128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k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71" name="Rectangle 873"/>
              <p:cNvSpPr>
                <a:spLocks noChangeArrowheads="1"/>
              </p:cNvSpPr>
              <p:nvPr/>
            </p:nvSpPr>
            <p:spPr bwMode="auto">
              <a:xfrm>
                <a:off x="2816" y="6682"/>
                <a:ext cx="128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s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72" name="Rectangle 874"/>
              <p:cNvSpPr>
                <a:spLocks noChangeArrowheads="1"/>
              </p:cNvSpPr>
              <p:nvPr/>
            </p:nvSpPr>
            <p:spPr bwMode="auto">
              <a:xfrm>
                <a:off x="2903" y="6682"/>
                <a:ext cx="128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v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73" name="Rectangle 875"/>
              <p:cNvSpPr>
                <a:spLocks noChangeArrowheads="1"/>
              </p:cNvSpPr>
              <p:nvPr/>
            </p:nvSpPr>
            <p:spPr bwMode="auto">
              <a:xfrm>
                <a:off x="2970" y="6682"/>
                <a:ext cx="136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e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74" name="Rectangle 876"/>
              <p:cNvSpPr>
                <a:spLocks noChangeArrowheads="1"/>
              </p:cNvSpPr>
              <p:nvPr/>
            </p:nvSpPr>
            <p:spPr bwMode="auto">
              <a:xfrm>
                <a:off x="3030" y="6682"/>
                <a:ext cx="106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r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75" name="Rectangle 877"/>
              <p:cNvSpPr>
                <a:spLocks noChangeArrowheads="1"/>
              </p:cNvSpPr>
              <p:nvPr/>
            </p:nvSpPr>
            <p:spPr bwMode="auto">
              <a:xfrm>
                <a:off x="3083" y="6682"/>
                <a:ext cx="128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y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76" name="Rectangle 878"/>
              <p:cNvSpPr>
                <a:spLocks noChangeArrowheads="1"/>
              </p:cNvSpPr>
              <p:nvPr/>
            </p:nvSpPr>
            <p:spPr bwMode="auto">
              <a:xfrm>
                <a:off x="3185" y="6682"/>
                <a:ext cx="128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s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77" name="Rectangle 879"/>
              <p:cNvSpPr>
                <a:spLocks noChangeArrowheads="1"/>
              </p:cNvSpPr>
              <p:nvPr/>
            </p:nvSpPr>
            <p:spPr bwMode="auto">
              <a:xfrm>
                <a:off x="3238" y="6682"/>
                <a:ext cx="205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im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78" name="Rectangle 880"/>
              <p:cNvSpPr>
                <a:spLocks noChangeArrowheads="1"/>
              </p:cNvSpPr>
              <p:nvPr/>
            </p:nvSpPr>
            <p:spPr bwMode="auto">
              <a:xfrm>
                <a:off x="3386" y="6682"/>
                <a:ext cx="197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ila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79" name="Rectangle 881"/>
              <p:cNvSpPr>
                <a:spLocks noChangeArrowheads="1"/>
              </p:cNvSpPr>
              <p:nvPr/>
            </p:nvSpPr>
            <p:spPr bwMode="auto">
              <a:xfrm>
                <a:off x="3527" y="6682"/>
                <a:ext cx="106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r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80" name="Rectangle 882"/>
              <p:cNvSpPr>
                <a:spLocks noChangeArrowheads="1"/>
              </p:cNvSpPr>
              <p:nvPr/>
            </p:nvSpPr>
            <p:spPr bwMode="auto">
              <a:xfrm>
                <a:off x="3612" y="6682"/>
                <a:ext cx="98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t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81" name="Rectangle 883"/>
              <p:cNvSpPr>
                <a:spLocks noChangeArrowheads="1"/>
              </p:cNvSpPr>
              <p:nvPr/>
            </p:nvSpPr>
            <p:spPr bwMode="auto">
              <a:xfrm>
                <a:off x="3663" y="6682"/>
                <a:ext cx="136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o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82" name="Rectangle 884"/>
              <p:cNvSpPr>
                <a:spLocks noChangeArrowheads="1"/>
              </p:cNvSpPr>
              <p:nvPr/>
            </p:nvSpPr>
            <p:spPr bwMode="auto">
              <a:xfrm>
                <a:off x="3765" y="6682"/>
                <a:ext cx="98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t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83" name="Rectangle 885"/>
              <p:cNvSpPr>
                <a:spLocks noChangeArrowheads="1"/>
              </p:cNvSpPr>
              <p:nvPr/>
            </p:nvSpPr>
            <p:spPr bwMode="auto">
              <a:xfrm>
                <a:off x="3816" y="6682"/>
                <a:ext cx="136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h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84" name="Rectangle 886"/>
              <p:cNvSpPr>
                <a:spLocks noChangeArrowheads="1"/>
              </p:cNvSpPr>
              <p:nvPr/>
            </p:nvSpPr>
            <p:spPr bwMode="auto">
              <a:xfrm>
                <a:off x="3890" y="6682"/>
                <a:ext cx="136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e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85" name="Rectangle 887"/>
              <p:cNvSpPr>
                <a:spLocks noChangeArrowheads="1"/>
              </p:cNvSpPr>
              <p:nvPr/>
            </p:nvSpPr>
            <p:spPr bwMode="auto">
              <a:xfrm>
                <a:off x="3984" y="6682"/>
                <a:ext cx="166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le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86" name="Rectangle 888"/>
              <p:cNvSpPr>
                <a:spLocks noChangeArrowheads="1"/>
              </p:cNvSpPr>
              <p:nvPr/>
            </p:nvSpPr>
            <p:spPr bwMode="auto">
              <a:xfrm>
                <a:off x="4081" y="6682"/>
                <a:ext cx="98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f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87" name="Rectangle 889"/>
              <p:cNvSpPr>
                <a:spLocks noChangeArrowheads="1"/>
              </p:cNvSpPr>
              <p:nvPr/>
            </p:nvSpPr>
            <p:spPr bwMode="auto">
              <a:xfrm>
                <a:off x="4121" y="6682"/>
                <a:ext cx="98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t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88" name="Rectangle 890"/>
              <p:cNvSpPr>
                <a:spLocks noChangeArrowheads="1"/>
              </p:cNvSpPr>
              <p:nvPr/>
            </p:nvSpPr>
            <p:spPr bwMode="auto">
              <a:xfrm>
                <a:off x="4172" y="6682"/>
                <a:ext cx="106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-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89" name="Rectangle 891"/>
              <p:cNvSpPr>
                <a:spLocks noChangeArrowheads="1"/>
              </p:cNvSpPr>
              <p:nvPr/>
            </p:nvSpPr>
            <p:spPr bwMode="auto">
              <a:xfrm>
                <a:off x="4217" y="6682"/>
                <a:ext cx="136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h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90" name="Rectangle 892"/>
              <p:cNvSpPr>
                <a:spLocks noChangeArrowheads="1"/>
              </p:cNvSpPr>
              <p:nvPr/>
            </p:nvSpPr>
            <p:spPr bwMode="auto">
              <a:xfrm>
                <a:off x="4291" y="6682"/>
                <a:ext cx="136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a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91" name="Rectangle 893"/>
              <p:cNvSpPr>
                <a:spLocks noChangeArrowheads="1"/>
              </p:cNvSpPr>
              <p:nvPr/>
            </p:nvSpPr>
            <p:spPr bwMode="auto">
              <a:xfrm>
                <a:off x="4358" y="6682"/>
                <a:ext cx="136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n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92" name="Rectangle 894"/>
              <p:cNvSpPr>
                <a:spLocks noChangeArrowheads="1"/>
              </p:cNvSpPr>
              <p:nvPr/>
            </p:nvSpPr>
            <p:spPr bwMode="auto">
              <a:xfrm>
                <a:off x="4433" y="6682"/>
                <a:ext cx="136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d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93" name="Rectangle 895"/>
              <p:cNvSpPr>
                <a:spLocks noChangeArrowheads="1"/>
              </p:cNvSpPr>
              <p:nvPr/>
            </p:nvSpPr>
            <p:spPr bwMode="auto">
              <a:xfrm>
                <a:off x="4541" y="6682"/>
                <a:ext cx="136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p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94" name="Rectangle 896"/>
              <p:cNvSpPr>
                <a:spLocks noChangeArrowheads="1"/>
              </p:cNvSpPr>
              <p:nvPr/>
            </p:nvSpPr>
            <p:spPr bwMode="auto">
              <a:xfrm>
                <a:off x="4615" y="6682"/>
                <a:ext cx="136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a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95" name="Rectangle 897"/>
              <p:cNvSpPr>
                <a:spLocks noChangeArrowheads="1"/>
              </p:cNvSpPr>
              <p:nvPr/>
            </p:nvSpPr>
            <p:spPr bwMode="auto">
              <a:xfrm>
                <a:off x="4682" y="6682"/>
                <a:ext cx="136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n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96" name="Rectangle 898"/>
              <p:cNvSpPr>
                <a:spLocks noChangeArrowheads="1"/>
              </p:cNvSpPr>
              <p:nvPr/>
            </p:nvSpPr>
            <p:spPr bwMode="auto">
              <a:xfrm>
                <a:off x="4757" y="6682"/>
                <a:ext cx="136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e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97" name="Rectangle 899"/>
              <p:cNvSpPr>
                <a:spLocks noChangeArrowheads="1"/>
              </p:cNvSpPr>
              <p:nvPr/>
            </p:nvSpPr>
            <p:spPr bwMode="auto">
              <a:xfrm>
                <a:off x="4816" y="6682"/>
                <a:ext cx="90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l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98" name="Rectangle 900"/>
              <p:cNvSpPr>
                <a:spLocks noChangeArrowheads="1"/>
              </p:cNvSpPr>
              <p:nvPr/>
            </p:nvSpPr>
            <p:spPr bwMode="auto">
              <a:xfrm>
                <a:off x="4886" y="6682"/>
                <a:ext cx="159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w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99" name="Rectangle 901"/>
              <p:cNvSpPr>
                <a:spLocks noChangeArrowheads="1"/>
              </p:cNvSpPr>
              <p:nvPr/>
            </p:nvSpPr>
            <p:spPr bwMode="auto">
              <a:xfrm>
                <a:off x="4982" y="6682"/>
                <a:ext cx="136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h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00" name="Rectangle 902"/>
              <p:cNvSpPr>
                <a:spLocks noChangeArrowheads="1"/>
              </p:cNvSpPr>
              <p:nvPr/>
            </p:nvSpPr>
            <p:spPr bwMode="auto">
              <a:xfrm>
                <a:off x="5056" y="6682"/>
                <a:ext cx="158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ic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01" name="Rectangle 903"/>
              <p:cNvSpPr>
                <a:spLocks noChangeArrowheads="1"/>
              </p:cNvSpPr>
              <p:nvPr/>
            </p:nvSpPr>
            <p:spPr bwMode="auto">
              <a:xfrm>
                <a:off x="5150" y="6682"/>
                <a:ext cx="136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h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02" name="Rectangle 904"/>
              <p:cNvSpPr>
                <a:spLocks noChangeArrowheads="1"/>
              </p:cNvSpPr>
              <p:nvPr/>
            </p:nvSpPr>
            <p:spPr bwMode="auto">
              <a:xfrm>
                <a:off x="5257" y="6682"/>
                <a:ext cx="136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d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03" name="Rectangle 905"/>
              <p:cNvSpPr>
                <a:spLocks noChangeArrowheads="1"/>
              </p:cNvSpPr>
              <p:nvPr/>
            </p:nvSpPr>
            <p:spPr bwMode="auto">
              <a:xfrm>
                <a:off x="5331" y="6682"/>
                <a:ext cx="158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is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04" name="Rectangle 906"/>
              <p:cNvSpPr>
                <a:spLocks noChangeArrowheads="1"/>
              </p:cNvSpPr>
              <p:nvPr/>
            </p:nvSpPr>
            <p:spPr bwMode="auto">
              <a:xfrm>
                <a:off x="5420" y="6682"/>
                <a:ext cx="106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-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05" name="Rectangle 907"/>
              <p:cNvSpPr>
                <a:spLocks noChangeArrowheads="1"/>
              </p:cNvSpPr>
              <p:nvPr/>
            </p:nvSpPr>
            <p:spPr bwMode="auto">
              <a:xfrm>
                <a:off x="1149" y="6822"/>
                <a:ext cx="136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p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06" name="Rectangle 908"/>
              <p:cNvSpPr>
                <a:spLocks noChangeArrowheads="1"/>
              </p:cNvSpPr>
              <p:nvPr/>
            </p:nvSpPr>
            <p:spPr bwMode="auto">
              <a:xfrm>
                <a:off x="1223" y="6822"/>
                <a:ext cx="166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la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07" name="Rectangle 909"/>
              <p:cNvSpPr>
                <a:spLocks noChangeArrowheads="1"/>
              </p:cNvSpPr>
              <p:nvPr/>
            </p:nvSpPr>
            <p:spPr bwMode="auto">
              <a:xfrm>
                <a:off x="1324" y="6822"/>
                <a:ext cx="128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y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08" name="Rectangle 910"/>
              <p:cNvSpPr>
                <a:spLocks noChangeArrowheads="1"/>
              </p:cNvSpPr>
              <p:nvPr/>
            </p:nvSpPr>
            <p:spPr bwMode="auto">
              <a:xfrm>
                <a:off x="1395" y="6822"/>
                <a:ext cx="128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s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09" name="Rectangle 911"/>
              <p:cNvSpPr>
                <a:spLocks noChangeArrowheads="1"/>
              </p:cNvSpPr>
              <p:nvPr/>
            </p:nvSpPr>
            <p:spPr bwMode="auto">
              <a:xfrm>
                <a:off x="1489" y="6822"/>
                <a:ext cx="98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t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10" name="Rectangle 912"/>
              <p:cNvSpPr>
                <a:spLocks noChangeArrowheads="1"/>
              </p:cNvSpPr>
              <p:nvPr/>
            </p:nvSpPr>
            <p:spPr bwMode="auto">
              <a:xfrm>
                <a:off x="1540" y="6822"/>
                <a:ext cx="136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h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11" name="Rectangle 913"/>
              <p:cNvSpPr>
                <a:spLocks noChangeArrowheads="1"/>
              </p:cNvSpPr>
              <p:nvPr/>
            </p:nvSpPr>
            <p:spPr bwMode="auto">
              <a:xfrm>
                <a:off x="1615" y="6822"/>
                <a:ext cx="136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e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12" name="Rectangle 914"/>
              <p:cNvSpPr>
                <a:spLocks noChangeArrowheads="1"/>
              </p:cNvSpPr>
              <p:nvPr/>
            </p:nvSpPr>
            <p:spPr bwMode="auto">
              <a:xfrm>
                <a:off x="1717" y="6822"/>
                <a:ext cx="166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id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13" name="Rectangle 915"/>
              <p:cNvSpPr>
                <a:spLocks noChangeArrowheads="1"/>
              </p:cNvSpPr>
              <p:nvPr/>
            </p:nvSpPr>
            <p:spPr bwMode="auto">
              <a:xfrm>
                <a:off x="1828" y="6822"/>
                <a:ext cx="136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e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14" name="Rectangle 916"/>
              <p:cNvSpPr>
                <a:spLocks noChangeArrowheads="1"/>
              </p:cNvSpPr>
              <p:nvPr/>
            </p:nvSpPr>
            <p:spPr bwMode="auto">
              <a:xfrm>
                <a:off x="1887" y="6822"/>
                <a:ext cx="136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a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15" name="Rectangle 917"/>
              <p:cNvSpPr>
                <a:spLocks noChangeArrowheads="1"/>
              </p:cNvSpPr>
              <p:nvPr/>
            </p:nvSpPr>
            <p:spPr bwMode="auto">
              <a:xfrm>
                <a:off x="1954" y="6822"/>
                <a:ext cx="189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liz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16" name="Rectangle 918"/>
              <p:cNvSpPr>
                <a:spLocks noChangeArrowheads="1"/>
              </p:cNvSpPr>
              <p:nvPr/>
            </p:nvSpPr>
            <p:spPr bwMode="auto">
              <a:xfrm>
                <a:off x="2088" y="6822"/>
                <a:ext cx="136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e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17" name="Rectangle 919"/>
              <p:cNvSpPr>
                <a:spLocks noChangeArrowheads="1"/>
              </p:cNvSpPr>
              <p:nvPr/>
            </p:nvSpPr>
            <p:spPr bwMode="auto">
              <a:xfrm>
                <a:off x="2147" y="6822"/>
                <a:ext cx="136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d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18" name="Rectangle 920"/>
              <p:cNvSpPr>
                <a:spLocks noChangeArrowheads="1"/>
              </p:cNvSpPr>
              <p:nvPr/>
            </p:nvSpPr>
            <p:spPr bwMode="auto">
              <a:xfrm>
                <a:off x="2262" y="6822"/>
                <a:ext cx="136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h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19" name="Rectangle 921"/>
              <p:cNvSpPr>
                <a:spLocks noChangeArrowheads="1"/>
              </p:cNvSpPr>
              <p:nvPr/>
            </p:nvSpPr>
            <p:spPr bwMode="auto">
              <a:xfrm>
                <a:off x="2337" y="6822"/>
                <a:ext cx="158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is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20" name="Rectangle 922"/>
              <p:cNvSpPr>
                <a:spLocks noChangeArrowheads="1"/>
              </p:cNvSpPr>
              <p:nvPr/>
            </p:nvSpPr>
            <p:spPr bwMode="auto">
              <a:xfrm>
                <a:off x="2427" y="6822"/>
                <a:ext cx="98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t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21" name="Rectangle 923"/>
              <p:cNvSpPr>
                <a:spLocks noChangeArrowheads="1"/>
              </p:cNvSpPr>
              <p:nvPr/>
            </p:nvSpPr>
            <p:spPr bwMode="auto">
              <a:xfrm>
                <a:off x="2478" y="6822"/>
                <a:ext cx="136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o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22" name="Rectangle 924"/>
              <p:cNvSpPr>
                <a:spLocks noChangeArrowheads="1"/>
              </p:cNvSpPr>
              <p:nvPr/>
            </p:nvSpPr>
            <p:spPr bwMode="auto">
              <a:xfrm>
                <a:off x="2545" y="6822"/>
                <a:ext cx="136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g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23" name="Rectangle 925"/>
              <p:cNvSpPr>
                <a:spLocks noChangeArrowheads="1"/>
              </p:cNvSpPr>
              <p:nvPr/>
            </p:nvSpPr>
            <p:spPr bwMode="auto">
              <a:xfrm>
                <a:off x="2612" y="6822"/>
                <a:ext cx="106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r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24" name="Rectangle 926"/>
              <p:cNvSpPr>
                <a:spLocks noChangeArrowheads="1"/>
              </p:cNvSpPr>
              <p:nvPr/>
            </p:nvSpPr>
            <p:spPr bwMode="auto">
              <a:xfrm>
                <a:off x="2666" y="6822"/>
                <a:ext cx="136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a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25" name="Rectangle 927"/>
              <p:cNvSpPr>
                <a:spLocks noChangeArrowheads="1"/>
              </p:cNvSpPr>
              <p:nvPr/>
            </p:nvSpPr>
            <p:spPr bwMode="auto">
              <a:xfrm>
                <a:off x="2733" y="6822"/>
                <a:ext cx="175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m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26" name="Rectangle 928"/>
              <p:cNvSpPr>
                <a:spLocks noChangeArrowheads="1"/>
              </p:cNvSpPr>
              <p:nvPr/>
            </p:nvSpPr>
            <p:spPr bwMode="auto">
              <a:xfrm>
                <a:off x="2885" y="6822"/>
                <a:ext cx="136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o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27" name="Rectangle 929"/>
              <p:cNvSpPr>
                <a:spLocks noChangeArrowheads="1"/>
              </p:cNvSpPr>
              <p:nvPr/>
            </p:nvSpPr>
            <p:spPr bwMode="auto">
              <a:xfrm>
                <a:off x="2952" y="6822"/>
                <a:ext cx="98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f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28" name="Rectangle 930"/>
              <p:cNvSpPr>
                <a:spLocks noChangeArrowheads="1"/>
              </p:cNvSpPr>
              <p:nvPr/>
            </p:nvSpPr>
            <p:spPr bwMode="auto">
              <a:xfrm>
                <a:off x="3035" y="6822"/>
                <a:ext cx="98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t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29" name="Rectangle 931"/>
              <p:cNvSpPr>
                <a:spLocks noChangeArrowheads="1"/>
              </p:cNvSpPr>
              <p:nvPr/>
            </p:nvSpPr>
            <p:spPr bwMode="auto">
              <a:xfrm>
                <a:off x="3086" y="6822"/>
                <a:ext cx="136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h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30" name="Rectangle 932"/>
              <p:cNvSpPr>
                <a:spLocks noChangeArrowheads="1"/>
              </p:cNvSpPr>
              <p:nvPr/>
            </p:nvSpPr>
            <p:spPr bwMode="auto">
              <a:xfrm>
                <a:off x="3160" y="6822"/>
                <a:ext cx="136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e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31" name="Rectangle 933"/>
              <p:cNvSpPr>
                <a:spLocks noChangeArrowheads="1"/>
              </p:cNvSpPr>
              <p:nvPr/>
            </p:nvSpPr>
            <p:spPr bwMode="auto">
              <a:xfrm>
                <a:off x="3264" y="6822"/>
                <a:ext cx="136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e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32" name="Rectangle 934"/>
              <p:cNvSpPr>
                <a:spLocks noChangeArrowheads="1"/>
              </p:cNvSpPr>
              <p:nvPr/>
            </p:nvSpPr>
            <p:spPr bwMode="auto">
              <a:xfrm>
                <a:off x="3323" y="6822"/>
                <a:ext cx="128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s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33" name="Rectangle 935"/>
              <p:cNvSpPr>
                <a:spLocks noChangeArrowheads="1"/>
              </p:cNvSpPr>
              <p:nvPr/>
            </p:nvSpPr>
            <p:spPr bwMode="auto">
              <a:xfrm>
                <a:off x="3377" y="6822"/>
                <a:ext cx="98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t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34" name="Rectangle 936"/>
              <p:cNvSpPr>
                <a:spLocks noChangeArrowheads="1"/>
              </p:cNvSpPr>
              <p:nvPr/>
            </p:nvSpPr>
            <p:spPr bwMode="auto">
              <a:xfrm>
                <a:off x="3428" y="6822"/>
                <a:ext cx="205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im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35" name="Rectangle 937"/>
              <p:cNvSpPr>
                <a:spLocks noChangeArrowheads="1"/>
              </p:cNvSpPr>
              <p:nvPr/>
            </p:nvSpPr>
            <p:spPr bwMode="auto">
              <a:xfrm>
                <a:off x="3575" y="6822"/>
                <a:ext cx="136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a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36" name="Rectangle 938"/>
              <p:cNvSpPr>
                <a:spLocks noChangeArrowheads="1"/>
              </p:cNvSpPr>
              <p:nvPr/>
            </p:nvSpPr>
            <p:spPr bwMode="auto">
              <a:xfrm>
                <a:off x="3642" y="6822"/>
                <a:ext cx="98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t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37" name="Rectangle 939"/>
              <p:cNvSpPr>
                <a:spLocks noChangeArrowheads="1"/>
              </p:cNvSpPr>
              <p:nvPr/>
            </p:nvSpPr>
            <p:spPr bwMode="auto">
              <a:xfrm>
                <a:off x="3694" y="6822"/>
                <a:ext cx="136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e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38" name="Rectangle 940"/>
              <p:cNvSpPr>
                <a:spLocks noChangeArrowheads="1"/>
              </p:cNvSpPr>
              <p:nvPr/>
            </p:nvSpPr>
            <p:spPr bwMode="auto">
              <a:xfrm>
                <a:off x="3754" y="6822"/>
                <a:ext cx="128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s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39" name="Rectangle 941"/>
              <p:cNvSpPr>
                <a:spLocks noChangeArrowheads="1"/>
              </p:cNvSpPr>
              <p:nvPr/>
            </p:nvSpPr>
            <p:spPr bwMode="auto">
              <a:xfrm>
                <a:off x="3848" y="6822"/>
                <a:ext cx="136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o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40" name="Rectangle 942"/>
              <p:cNvSpPr>
                <a:spLocks noChangeArrowheads="1"/>
              </p:cNvSpPr>
              <p:nvPr/>
            </p:nvSpPr>
            <p:spPr bwMode="auto">
              <a:xfrm>
                <a:off x="3915" y="6822"/>
                <a:ext cx="98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f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41" name="Rectangle 943"/>
              <p:cNvSpPr>
                <a:spLocks noChangeArrowheads="1"/>
              </p:cNvSpPr>
              <p:nvPr/>
            </p:nvSpPr>
            <p:spPr bwMode="auto">
              <a:xfrm>
                <a:off x="3999" y="6822"/>
                <a:ext cx="139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MI10" charset="-95"/>
                  </a:rPr>
                  <a:t>α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42" name="Rectangle 944"/>
              <p:cNvSpPr>
                <a:spLocks noChangeArrowheads="1"/>
              </p:cNvSpPr>
              <p:nvPr/>
            </p:nvSpPr>
            <p:spPr bwMode="auto">
              <a:xfrm>
                <a:off x="4128" y="6822"/>
                <a:ext cx="136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o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43" name="Rectangle 945"/>
              <p:cNvSpPr>
                <a:spLocks noChangeArrowheads="1"/>
              </p:cNvSpPr>
              <p:nvPr/>
            </p:nvSpPr>
            <p:spPr bwMode="auto">
              <a:xfrm>
                <a:off x="4195" y="6822"/>
                <a:ext cx="136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b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44" name="Rectangle 946"/>
              <p:cNvSpPr>
                <a:spLocks noChangeArrowheads="1"/>
              </p:cNvSpPr>
              <p:nvPr/>
            </p:nvSpPr>
            <p:spPr bwMode="auto">
              <a:xfrm>
                <a:off x="4268" y="6822"/>
                <a:ext cx="98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t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45" name="Rectangle 947"/>
              <p:cNvSpPr>
                <a:spLocks noChangeArrowheads="1"/>
              </p:cNvSpPr>
              <p:nvPr/>
            </p:nvSpPr>
            <p:spPr bwMode="auto">
              <a:xfrm>
                <a:off x="4320" y="6822"/>
                <a:ext cx="136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a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46" name="Rectangle 948"/>
              <p:cNvSpPr>
                <a:spLocks noChangeArrowheads="1"/>
              </p:cNvSpPr>
              <p:nvPr/>
            </p:nvSpPr>
            <p:spPr bwMode="auto">
              <a:xfrm>
                <a:off x="4387" y="6822"/>
                <a:ext cx="166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in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47" name="Rectangle 949"/>
              <p:cNvSpPr>
                <a:spLocks noChangeArrowheads="1"/>
              </p:cNvSpPr>
              <p:nvPr/>
            </p:nvSpPr>
            <p:spPr bwMode="auto">
              <a:xfrm>
                <a:off x="4498" y="6822"/>
                <a:ext cx="136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e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48" name="Rectangle 950"/>
              <p:cNvSpPr>
                <a:spLocks noChangeArrowheads="1"/>
              </p:cNvSpPr>
              <p:nvPr/>
            </p:nvSpPr>
            <p:spPr bwMode="auto">
              <a:xfrm>
                <a:off x="4557" y="6822"/>
                <a:ext cx="136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d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49" name="Rectangle 951"/>
              <p:cNvSpPr>
                <a:spLocks noChangeArrowheads="1"/>
              </p:cNvSpPr>
              <p:nvPr/>
            </p:nvSpPr>
            <p:spPr bwMode="auto">
              <a:xfrm>
                <a:off x="4674" y="6822"/>
                <a:ext cx="136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b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50" name="Rectangle 952"/>
              <p:cNvSpPr>
                <a:spLocks noChangeArrowheads="1"/>
              </p:cNvSpPr>
              <p:nvPr/>
            </p:nvSpPr>
            <p:spPr bwMode="auto">
              <a:xfrm>
                <a:off x="4746" y="6822"/>
                <a:ext cx="128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y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51" name="Rectangle 953"/>
              <p:cNvSpPr>
                <a:spLocks noChangeArrowheads="1"/>
              </p:cNvSpPr>
              <p:nvPr/>
            </p:nvSpPr>
            <p:spPr bwMode="auto">
              <a:xfrm>
                <a:off x="4858" y="6822"/>
                <a:ext cx="136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g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52" name="Rectangle 954"/>
              <p:cNvSpPr>
                <a:spLocks noChangeArrowheads="1"/>
              </p:cNvSpPr>
              <p:nvPr/>
            </p:nvSpPr>
            <p:spPr bwMode="auto">
              <a:xfrm>
                <a:off x="4925" y="6822"/>
                <a:ext cx="136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e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53" name="Rectangle 955"/>
              <p:cNvSpPr>
                <a:spLocks noChangeArrowheads="1"/>
              </p:cNvSpPr>
              <p:nvPr/>
            </p:nvSpPr>
            <p:spPr bwMode="auto">
              <a:xfrm>
                <a:off x="4984" y="6822"/>
                <a:ext cx="136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n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54" name="Rectangle 956"/>
              <p:cNvSpPr>
                <a:spLocks noChangeArrowheads="1"/>
              </p:cNvSpPr>
              <p:nvPr/>
            </p:nvSpPr>
            <p:spPr bwMode="auto">
              <a:xfrm>
                <a:off x="5058" y="6822"/>
                <a:ext cx="136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e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55" name="Rectangle 957"/>
              <p:cNvSpPr>
                <a:spLocks noChangeArrowheads="1"/>
              </p:cNvSpPr>
              <p:nvPr/>
            </p:nvSpPr>
            <p:spPr bwMode="auto">
              <a:xfrm>
                <a:off x="5118" y="6822"/>
                <a:ext cx="106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r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56" name="Rectangle 958"/>
              <p:cNvSpPr>
                <a:spLocks noChangeArrowheads="1"/>
              </p:cNvSpPr>
              <p:nvPr/>
            </p:nvSpPr>
            <p:spPr bwMode="auto">
              <a:xfrm>
                <a:off x="5171" y="6822"/>
                <a:ext cx="136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a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57" name="Rectangle 959"/>
              <p:cNvSpPr>
                <a:spLocks noChangeArrowheads="1"/>
              </p:cNvSpPr>
              <p:nvPr/>
            </p:nvSpPr>
            <p:spPr bwMode="auto">
              <a:xfrm>
                <a:off x="5238" y="6822"/>
                <a:ext cx="98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t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58" name="Rectangle 960"/>
              <p:cNvSpPr>
                <a:spLocks noChangeArrowheads="1"/>
              </p:cNvSpPr>
              <p:nvPr/>
            </p:nvSpPr>
            <p:spPr bwMode="auto">
              <a:xfrm>
                <a:off x="5289" y="6822"/>
                <a:ext cx="166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in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59" name="Rectangle 961"/>
              <p:cNvSpPr>
                <a:spLocks noChangeArrowheads="1"/>
              </p:cNvSpPr>
              <p:nvPr/>
            </p:nvSpPr>
            <p:spPr bwMode="auto">
              <a:xfrm>
                <a:off x="5399" y="6822"/>
                <a:ext cx="136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g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60" name="Rectangle 962"/>
              <p:cNvSpPr>
                <a:spLocks noChangeArrowheads="1"/>
              </p:cNvSpPr>
              <p:nvPr/>
            </p:nvSpPr>
            <p:spPr bwMode="auto">
              <a:xfrm>
                <a:off x="1149" y="6963"/>
                <a:ext cx="136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1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61" name="Rectangle 963"/>
              <p:cNvSpPr>
                <a:spLocks noChangeArrowheads="1"/>
              </p:cNvSpPr>
              <p:nvPr/>
            </p:nvSpPr>
            <p:spPr bwMode="auto">
              <a:xfrm>
                <a:off x="1216" y="6963"/>
                <a:ext cx="175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,0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62" name="Rectangle 964"/>
              <p:cNvSpPr>
                <a:spLocks noChangeArrowheads="1"/>
              </p:cNvSpPr>
              <p:nvPr/>
            </p:nvSpPr>
            <p:spPr bwMode="auto">
              <a:xfrm>
                <a:off x="1321" y="6963"/>
                <a:ext cx="136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0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63" name="Rectangle 965"/>
              <p:cNvSpPr>
                <a:spLocks noChangeArrowheads="1"/>
              </p:cNvSpPr>
              <p:nvPr/>
            </p:nvSpPr>
            <p:spPr bwMode="auto">
              <a:xfrm>
                <a:off x="1388" y="6963"/>
                <a:ext cx="136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0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64" name="Rectangle 966"/>
              <p:cNvSpPr>
                <a:spLocks noChangeArrowheads="1"/>
              </p:cNvSpPr>
              <p:nvPr/>
            </p:nvSpPr>
            <p:spPr bwMode="auto">
              <a:xfrm>
                <a:off x="1491" y="6963"/>
                <a:ext cx="128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s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65" name="Rectangle 967"/>
              <p:cNvSpPr>
                <a:spLocks noChangeArrowheads="1"/>
              </p:cNvSpPr>
              <p:nvPr/>
            </p:nvSpPr>
            <p:spPr bwMode="auto">
              <a:xfrm>
                <a:off x="1544" y="6963"/>
                <a:ext cx="205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im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66" name="Rectangle 968"/>
              <p:cNvSpPr>
                <a:spLocks noChangeArrowheads="1"/>
              </p:cNvSpPr>
              <p:nvPr/>
            </p:nvSpPr>
            <p:spPr bwMode="auto">
              <a:xfrm>
                <a:off x="1689" y="6963"/>
                <a:ext cx="136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u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67" name="Rectangle 969"/>
              <p:cNvSpPr>
                <a:spLocks noChangeArrowheads="1"/>
              </p:cNvSpPr>
              <p:nvPr/>
            </p:nvSpPr>
            <p:spPr bwMode="auto">
              <a:xfrm>
                <a:off x="1762" y="6963"/>
                <a:ext cx="166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la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68" name="Rectangle 970"/>
              <p:cNvSpPr>
                <a:spLocks noChangeArrowheads="1"/>
              </p:cNvSpPr>
              <p:nvPr/>
            </p:nvSpPr>
            <p:spPr bwMode="auto">
              <a:xfrm>
                <a:off x="1866" y="6963"/>
                <a:ext cx="98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t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69" name="Rectangle 971"/>
              <p:cNvSpPr>
                <a:spLocks noChangeArrowheads="1"/>
              </p:cNvSpPr>
              <p:nvPr/>
            </p:nvSpPr>
            <p:spPr bwMode="auto">
              <a:xfrm>
                <a:off x="1917" y="6963"/>
                <a:ext cx="136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e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70" name="Rectangle 972"/>
              <p:cNvSpPr>
                <a:spLocks noChangeArrowheads="1"/>
              </p:cNvSpPr>
              <p:nvPr/>
            </p:nvSpPr>
            <p:spPr bwMode="auto">
              <a:xfrm>
                <a:off x="1978" y="6963"/>
                <a:ext cx="136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d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71" name="Rectangle 973"/>
              <p:cNvSpPr>
                <a:spLocks noChangeArrowheads="1"/>
              </p:cNvSpPr>
              <p:nvPr/>
            </p:nvSpPr>
            <p:spPr bwMode="auto">
              <a:xfrm>
                <a:off x="2091" y="6963"/>
                <a:ext cx="136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d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72" name="Rectangle 974"/>
              <p:cNvSpPr>
                <a:spLocks noChangeArrowheads="1"/>
              </p:cNvSpPr>
              <p:nvPr/>
            </p:nvSpPr>
            <p:spPr bwMode="auto">
              <a:xfrm>
                <a:off x="2165" y="6963"/>
                <a:ext cx="136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a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73" name="Rectangle 975"/>
              <p:cNvSpPr>
                <a:spLocks noChangeArrowheads="1"/>
              </p:cNvSpPr>
              <p:nvPr/>
            </p:nvSpPr>
            <p:spPr bwMode="auto">
              <a:xfrm>
                <a:off x="2232" y="6963"/>
                <a:ext cx="98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t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74" name="Rectangle 976"/>
              <p:cNvSpPr>
                <a:spLocks noChangeArrowheads="1"/>
              </p:cNvSpPr>
              <p:nvPr/>
            </p:nvSpPr>
            <p:spPr bwMode="auto">
              <a:xfrm>
                <a:off x="2283" y="6963"/>
                <a:ext cx="136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a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75" name="Rectangle 977"/>
              <p:cNvSpPr>
                <a:spLocks noChangeArrowheads="1"/>
              </p:cNvSpPr>
              <p:nvPr/>
            </p:nvSpPr>
            <p:spPr bwMode="auto">
              <a:xfrm>
                <a:off x="2390" y="6963"/>
                <a:ext cx="128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s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76" name="Rectangle 978"/>
              <p:cNvSpPr>
                <a:spLocks noChangeArrowheads="1"/>
              </p:cNvSpPr>
              <p:nvPr/>
            </p:nvSpPr>
            <p:spPr bwMode="auto">
              <a:xfrm>
                <a:off x="2443" y="6963"/>
                <a:ext cx="136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e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77" name="Rectangle 979"/>
              <p:cNvSpPr>
                <a:spLocks noChangeArrowheads="1"/>
              </p:cNvSpPr>
              <p:nvPr/>
            </p:nvSpPr>
            <p:spPr bwMode="auto">
              <a:xfrm>
                <a:off x="2502" y="6963"/>
                <a:ext cx="98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t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78" name="Rectangle 980"/>
              <p:cNvSpPr>
                <a:spLocks noChangeArrowheads="1"/>
              </p:cNvSpPr>
              <p:nvPr/>
            </p:nvSpPr>
            <p:spPr bwMode="auto">
              <a:xfrm>
                <a:off x="2553" y="6963"/>
                <a:ext cx="128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s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79" name="Rectangle 981"/>
              <p:cNvSpPr>
                <a:spLocks noChangeArrowheads="1"/>
              </p:cNvSpPr>
              <p:nvPr/>
            </p:nvSpPr>
            <p:spPr bwMode="auto">
              <a:xfrm>
                <a:off x="2644" y="6963"/>
                <a:ext cx="98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f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80" name="Rectangle 982"/>
              <p:cNvSpPr>
                <a:spLocks noChangeArrowheads="1"/>
              </p:cNvSpPr>
              <p:nvPr/>
            </p:nvSpPr>
            <p:spPr bwMode="auto">
              <a:xfrm>
                <a:off x="2685" y="6963"/>
                <a:ext cx="106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r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81" name="Rectangle 983"/>
              <p:cNvSpPr>
                <a:spLocks noChangeArrowheads="1"/>
              </p:cNvSpPr>
              <p:nvPr/>
            </p:nvSpPr>
            <p:spPr bwMode="auto">
              <a:xfrm>
                <a:off x="2738" y="6963"/>
                <a:ext cx="136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o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82" name="Rectangle 984"/>
              <p:cNvSpPr>
                <a:spLocks noChangeArrowheads="1"/>
              </p:cNvSpPr>
              <p:nvPr/>
            </p:nvSpPr>
            <p:spPr bwMode="auto">
              <a:xfrm>
                <a:off x="2805" y="6963"/>
                <a:ext cx="175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m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83" name="Rectangle 985"/>
              <p:cNvSpPr>
                <a:spLocks noChangeArrowheads="1"/>
              </p:cNvSpPr>
              <p:nvPr/>
            </p:nvSpPr>
            <p:spPr bwMode="auto">
              <a:xfrm>
                <a:off x="2954" y="6963"/>
                <a:ext cx="98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t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84" name="Rectangle 986"/>
              <p:cNvSpPr>
                <a:spLocks noChangeArrowheads="1"/>
              </p:cNvSpPr>
              <p:nvPr/>
            </p:nvSpPr>
            <p:spPr bwMode="auto">
              <a:xfrm>
                <a:off x="3006" y="6963"/>
                <a:ext cx="136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h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85" name="Rectangle 987"/>
              <p:cNvSpPr>
                <a:spLocks noChangeArrowheads="1"/>
              </p:cNvSpPr>
              <p:nvPr/>
            </p:nvSpPr>
            <p:spPr bwMode="auto">
              <a:xfrm>
                <a:off x="3080" y="6963"/>
                <a:ext cx="136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e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86" name="Rectangle 988"/>
              <p:cNvSpPr>
                <a:spLocks noChangeArrowheads="1"/>
              </p:cNvSpPr>
              <p:nvPr/>
            </p:nvSpPr>
            <p:spPr bwMode="auto">
              <a:xfrm>
                <a:off x="3179" y="6963"/>
                <a:ext cx="98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t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87" name="Rectangle 989"/>
              <p:cNvSpPr>
                <a:spLocks noChangeArrowheads="1"/>
              </p:cNvSpPr>
              <p:nvPr/>
            </p:nvSpPr>
            <p:spPr bwMode="auto">
              <a:xfrm>
                <a:off x="3230" y="6963"/>
                <a:ext cx="106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r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88" name="Rectangle 990"/>
              <p:cNvSpPr>
                <a:spLocks noChangeArrowheads="1"/>
              </p:cNvSpPr>
              <p:nvPr/>
            </p:nvSpPr>
            <p:spPr bwMode="auto">
              <a:xfrm>
                <a:off x="3283" y="6963"/>
                <a:ext cx="136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u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89" name="Rectangle 991"/>
              <p:cNvSpPr>
                <a:spLocks noChangeArrowheads="1"/>
              </p:cNvSpPr>
              <p:nvPr/>
            </p:nvSpPr>
            <p:spPr bwMode="auto">
              <a:xfrm>
                <a:off x="3358" y="6963"/>
                <a:ext cx="136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e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90" name="Rectangle 992"/>
              <p:cNvSpPr>
                <a:spLocks noChangeArrowheads="1"/>
              </p:cNvSpPr>
              <p:nvPr/>
            </p:nvSpPr>
            <p:spPr bwMode="auto">
              <a:xfrm>
                <a:off x="3457" y="6963"/>
                <a:ext cx="136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p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91" name="Rectangle 993"/>
              <p:cNvSpPr>
                <a:spLocks noChangeArrowheads="1"/>
              </p:cNvSpPr>
              <p:nvPr/>
            </p:nvSpPr>
            <p:spPr bwMode="auto">
              <a:xfrm>
                <a:off x="3534" y="6963"/>
                <a:ext cx="136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o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92" name="Rectangle 994"/>
              <p:cNvSpPr>
                <a:spLocks noChangeArrowheads="1"/>
              </p:cNvSpPr>
              <p:nvPr/>
            </p:nvSpPr>
            <p:spPr bwMode="auto">
              <a:xfrm>
                <a:off x="3601" y="6963"/>
                <a:ext cx="136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p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93" name="Rectangle 995"/>
              <p:cNvSpPr>
                <a:spLocks noChangeArrowheads="1"/>
              </p:cNvSpPr>
              <p:nvPr/>
            </p:nvSpPr>
            <p:spPr bwMode="auto">
              <a:xfrm>
                <a:off x="3674" y="6963"/>
                <a:ext cx="136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u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94" name="Rectangle 996"/>
              <p:cNvSpPr>
                <a:spLocks noChangeArrowheads="1"/>
              </p:cNvSpPr>
              <p:nvPr/>
            </p:nvSpPr>
            <p:spPr bwMode="auto">
              <a:xfrm>
                <a:off x="3749" y="6963"/>
                <a:ext cx="166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la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95" name="Rectangle 997"/>
              <p:cNvSpPr>
                <a:spLocks noChangeArrowheads="1"/>
              </p:cNvSpPr>
              <p:nvPr/>
            </p:nvSpPr>
            <p:spPr bwMode="auto">
              <a:xfrm>
                <a:off x="3853" y="6963"/>
                <a:ext cx="98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t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96" name="Rectangle 998"/>
              <p:cNvSpPr>
                <a:spLocks noChangeArrowheads="1"/>
              </p:cNvSpPr>
              <p:nvPr/>
            </p:nvSpPr>
            <p:spPr bwMode="auto">
              <a:xfrm>
                <a:off x="3904" y="6963"/>
                <a:ext cx="166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io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97" name="Rectangle 999"/>
              <p:cNvSpPr>
                <a:spLocks noChangeArrowheads="1"/>
              </p:cNvSpPr>
              <p:nvPr/>
            </p:nvSpPr>
            <p:spPr bwMode="auto">
              <a:xfrm>
                <a:off x="4008" y="6963"/>
                <a:ext cx="136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n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98" name="Rectangle 1000"/>
              <p:cNvSpPr>
                <a:spLocks noChangeArrowheads="1"/>
              </p:cNvSpPr>
              <p:nvPr/>
            </p:nvSpPr>
            <p:spPr bwMode="auto">
              <a:xfrm>
                <a:off x="4083" y="6963"/>
                <a:ext cx="98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.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99" name="Rectangle 1001"/>
              <p:cNvSpPr>
                <a:spLocks noChangeArrowheads="1"/>
              </p:cNvSpPr>
              <p:nvPr/>
            </p:nvSpPr>
            <p:spPr bwMode="auto">
              <a:xfrm>
                <a:off x="4158" y="6963"/>
                <a:ext cx="98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I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500" name="Rectangle 1002"/>
              <p:cNvSpPr>
                <a:spLocks noChangeArrowheads="1"/>
              </p:cNvSpPr>
              <p:nvPr/>
            </p:nvSpPr>
            <p:spPr bwMode="auto">
              <a:xfrm>
                <a:off x="4206" y="6963"/>
                <a:ext cx="136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n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501" name="Rectangle 1003"/>
              <p:cNvSpPr>
                <a:spLocks noChangeArrowheads="1"/>
              </p:cNvSpPr>
              <p:nvPr/>
            </p:nvSpPr>
            <p:spPr bwMode="auto">
              <a:xfrm>
                <a:off x="4320" y="6963"/>
                <a:ext cx="136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p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502" name="Rectangle 1004"/>
              <p:cNvSpPr>
                <a:spLocks noChangeArrowheads="1"/>
              </p:cNvSpPr>
              <p:nvPr/>
            </p:nvSpPr>
            <p:spPr bwMode="auto">
              <a:xfrm>
                <a:off x="4393" y="6963"/>
                <a:ext cx="136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a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503" name="Rectangle 1005"/>
              <p:cNvSpPr>
                <a:spLocks noChangeArrowheads="1"/>
              </p:cNvSpPr>
              <p:nvPr/>
            </p:nvSpPr>
            <p:spPr bwMode="auto">
              <a:xfrm>
                <a:off x="4461" y="6963"/>
                <a:ext cx="106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r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504" name="Rectangle 1006"/>
              <p:cNvSpPr>
                <a:spLocks noChangeArrowheads="1"/>
              </p:cNvSpPr>
              <p:nvPr/>
            </p:nvSpPr>
            <p:spPr bwMode="auto">
              <a:xfrm>
                <a:off x="4514" y="6963"/>
                <a:ext cx="98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t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505" name="Rectangle 1007"/>
              <p:cNvSpPr>
                <a:spLocks noChangeArrowheads="1"/>
              </p:cNvSpPr>
              <p:nvPr/>
            </p:nvSpPr>
            <p:spPr bwMode="auto">
              <a:xfrm>
                <a:off x="4565" y="6963"/>
                <a:ext cx="158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ic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506" name="Rectangle 1008"/>
              <p:cNvSpPr>
                <a:spLocks noChangeArrowheads="1"/>
              </p:cNvSpPr>
              <p:nvPr/>
            </p:nvSpPr>
            <p:spPr bwMode="auto">
              <a:xfrm>
                <a:off x="4661" y="6963"/>
                <a:ext cx="136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u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13" name="Group 1210"/>
            <p:cNvGrpSpPr>
              <a:grpSpLocks/>
            </p:cNvGrpSpPr>
            <p:nvPr/>
          </p:nvGrpSpPr>
          <p:grpSpPr bwMode="auto">
            <a:xfrm>
              <a:off x="1149" y="6963"/>
              <a:ext cx="4406" cy="720"/>
              <a:chOff x="1149" y="6963"/>
              <a:chExt cx="4406" cy="720"/>
            </a:xfrm>
          </p:grpSpPr>
          <p:sp>
            <p:nvSpPr>
              <p:cNvPr id="107" name="Rectangle 1010"/>
              <p:cNvSpPr>
                <a:spLocks noChangeArrowheads="1"/>
              </p:cNvSpPr>
              <p:nvPr/>
            </p:nvSpPr>
            <p:spPr bwMode="auto">
              <a:xfrm>
                <a:off x="4735" y="6963"/>
                <a:ext cx="166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la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08" name="Rectangle 1011"/>
              <p:cNvSpPr>
                <a:spLocks noChangeArrowheads="1"/>
              </p:cNvSpPr>
              <p:nvPr/>
            </p:nvSpPr>
            <p:spPr bwMode="auto">
              <a:xfrm>
                <a:off x="4840" y="6963"/>
                <a:ext cx="106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r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09" name="Rectangle 1012"/>
              <p:cNvSpPr>
                <a:spLocks noChangeArrowheads="1"/>
              </p:cNvSpPr>
              <p:nvPr/>
            </p:nvSpPr>
            <p:spPr bwMode="auto">
              <a:xfrm>
                <a:off x="4930" y="6963"/>
                <a:ext cx="98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t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10" name="Rectangle 1013"/>
              <p:cNvSpPr>
                <a:spLocks noChangeArrowheads="1"/>
              </p:cNvSpPr>
              <p:nvPr/>
            </p:nvSpPr>
            <p:spPr bwMode="auto">
              <a:xfrm>
                <a:off x="4981" y="6963"/>
                <a:ext cx="136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h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11" name="Rectangle 1014"/>
              <p:cNvSpPr>
                <a:spLocks noChangeArrowheads="1"/>
              </p:cNvSpPr>
              <p:nvPr/>
            </p:nvSpPr>
            <p:spPr bwMode="auto">
              <a:xfrm>
                <a:off x="5054" y="6963"/>
                <a:ext cx="213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eb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12" name="Rectangle 1015"/>
              <p:cNvSpPr>
                <a:spLocks noChangeArrowheads="1"/>
              </p:cNvSpPr>
              <p:nvPr/>
            </p:nvSpPr>
            <p:spPr bwMode="auto">
              <a:xfrm>
                <a:off x="5231" y="6963"/>
                <a:ext cx="136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o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13" name="Rectangle 1016"/>
              <p:cNvSpPr>
                <a:spLocks noChangeArrowheads="1"/>
              </p:cNvSpPr>
              <p:nvPr/>
            </p:nvSpPr>
            <p:spPr bwMode="auto">
              <a:xfrm>
                <a:off x="5302" y="6963"/>
                <a:ext cx="136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o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14" name="Rectangle 1017"/>
              <p:cNvSpPr>
                <a:spLocks noChangeArrowheads="1"/>
              </p:cNvSpPr>
              <p:nvPr/>
            </p:nvSpPr>
            <p:spPr bwMode="auto">
              <a:xfrm>
                <a:off x="5369" y="6963"/>
                <a:ext cx="98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t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15" name="Rectangle 1018"/>
              <p:cNvSpPr>
                <a:spLocks noChangeArrowheads="1"/>
              </p:cNvSpPr>
              <p:nvPr/>
            </p:nvSpPr>
            <p:spPr bwMode="auto">
              <a:xfrm>
                <a:off x="5420" y="6963"/>
                <a:ext cx="106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-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16" name="Rectangle 1019"/>
              <p:cNvSpPr>
                <a:spLocks noChangeArrowheads="1"/>
              </p:cNvSpPr>
              <p:nvPr/>
            </p:nvSpPr>
            <p:spPr bwMode="auto">
              <a:xfrm>
                <a:off x="1149" y="7103"/>
                <a:ext cx="128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s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17" name="Rectangle 1020"/>
              <p:cNvSpPr>
                <a:spLocks noChangeArrowheads="1"/>
              </p:cNvSpPr>
              <p:nvPr/>
            </p:nvSpPr>
            <p:spPr bwMode="auto">
              <a:xfrm>
                <a:off x="1202" y="7103"/>
                <a:ext cx="98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t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18" name="Rectangle 1021"/>
              <p:cNvSpPr>
                <a:spLocks noChangeArrowheads="1"/>
              </p:cNvSpPr>
              <p:nvPr/>
            </p:nvSpPr>
            <p:spPr bwMode="auto">
              <a:xfrm>
                <a:off x="1253" y="7103"/>
                <a:ext cx="106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r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19" name="Rectangle 1022"/>
              <p:cNvSpPr>
                <a:spLocks noChangeArrowheads="1"/>
              </p:cNvSpPr>
              <p:nvPr/>
            </p:nvSpPr>
            <p:spPr bwMode="auto">
              <a:xfrm>
                <a:off x="1307" y="7103"/>
                <a:ext cx="136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a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20" name="Rectangle 1023"/>
              <p:cNvSpPr>
                <a:spLocks noChangeArrowheads="1"/>
              </p:cNvSpPr>
              <p:nvPr/>
            </p:nvSpPr>
            <p:spPr bwMode="auto">
              <a:xfrm>
                <a:off x="1374" y="7103"/>
                <a:ext cx="136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p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21" name="Rectangle 1024"/>
              <p:cNvSpPr>
                <a:spLocks noChangeArrowheads="1"/>
              </p:cNvSpPr>
              <p:nvPr/>
            </p:nvSpPr>
            <p:spPr bwMode="auto">
              <a:xfrm>
                <a:off x="1483" y="7103"/>
                <a:ext cx="136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e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22" name="Rectangle 1025"/>
              <p:cNvSpPr>
                <a:spLocks noChangeArrowheads="1"/>
              </p:cNvSpPr>
              <p:nvPr/>
            </p:nvSpPr>
            <p:spPr bwMode="auto">
              <a:xfrm>
                <a:off x="1542" y="7103"/>
                <a:ext cx="128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s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23" name="Rectangle 1026"/>
              <p:cNvSpPr>
                <a:spLocks noChangeArrowheads="1"/>
              </p:cNvSpPr>
              <p:nvPr/>
            </p:nvSpPr>
            <p:spPr bwMode="auto">
              <a:xfrm>
                <a:off x="1595" y="7103"/>
                <a:ext cx="98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t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24" name="Rectangle 1027"/>
              <p:cNvSpPr>
                <a:spLocks noChangeArrowheads="1"/>
              </p:cNvSpPr>
              <p:nvPr/>
            </p:nvSpPr>
            <p:spPr bwMode="auto">
              <a:xfrm>
                <a:off x="1647" y="7103"/>
                <a:ext cx="205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im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25" name="Rectangle 1028"/>
              <p:cNvSpPr>
                <a:spLocks noChangeArrowheads="1"/>
              </p:cNvSpPr>
              <p:nvPr/>
            </p:nvSpPr>
            <p:spPr bwMode="auto">
              <a:xfrm>
                <a:off x="1794" y="7103"/>
                <a:ext cx="136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a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26" name="Rectangle 1029"/>
              <p:cNvSpPr>
                <a:spLocks noChangeArrowheads="1"/>
              </p:cNvSpPr>
              <p:nvPr/>
            </p:nvSpPr>
            <p:spPr bwMode="auto">
              <a:xfrm>
                <a:off x="1861" y="7103"/>
                <a:ext cx="98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t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27" name="Rectangle 1030"/>
              <p:cNvSpPr>
                <a:spLocks noChangeArrowheads="1"/>
              </p:cNvSpPr>
              <p:nvPr/>
            </p:nvSpPr>
            <p:spPr bwMode="auto">
              <a:xfrm>
                <a:off x="1913" y="7103"/>
                <a:ext cx="136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e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28" name="Rectangle 1031"/>
              <p:cNvSpPr>
                <a:spLocks noChangeArrowheads="1"/>
              </p:cNvSpPr>
              <p:nvPr/>
            </p:nvSpPr>
            <p:spPr bwMode="auto">
              <a:xfrm>
                <a:off x="2008" y="7103"/>
                <a:ext cx="151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S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29" name="Rectangle 1032"/>
              <p:cNvSpPr>
                <a:spLocks noChangeArrowheads="1"/>
              </p:cNvSpPr>
              <p:nvPr/>
            </p:nvSpPr>
            <p:spPr bwMode="auto">
              <a:xfrm>
                <a:off x="2082" y="7103"/>
                <a:ext cx="151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E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30" name="Rectangle 1033"/>
              <p:cNvSpPr>
                <a:spLocks noChangeArrowheads="1"/>
              </p:cNvSpPr>
              <p:nvPr/>
            </p:nvSpPr>
            <p:spPr bwMode="auto">
              <a:xfrm>
                <a:off x="2173" y="7103"/>
                <a:ext cx="106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(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31" name="Rectangle 1034"/>
              <p:cNvSpPr>
                <a:spLocks noChangeArrowheads="1"/>
              </p:cNvSpPr>
              <p:nvPr/>
            </p:nvSpPr>
            <p:spPr bwMode="auto">
              <a:xfrm>
                <a:off x="2237" y="7103"/>
                <a:ext cx="106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ˆ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32" name="Rectangle 1035"/>
              <p:cNvSpPr>
                <a:spLocks noChangeArrowheads="1"/>
              </p:cNvSpPr>
              <p:nvPr/>
            </p:nvSpPr>
            <p:spPr bwMode="auto">
              <a:xfrm>
                <a:off x="2224" y="7103"/>
                <a:ext cx="139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MI10" charset="-95"/>
                  </a:rPr>
                  <a:t>α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33" name="Rectangle 1036"/>
              <p:cNvSpPr>
                <a:spLocks noChangeArrowheads="1"/>
              </p:cNvSpPr>
              <p:nvPr/>
            </p:nvSpPr>
            <p:spPr bwMode="auto">
              <a:xfrm>
                <a:off x="2311" y="7103"/>
                <a:ext cx="106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)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34" name="Rectangle 1037"/>
              <p:cNvSpPr>
                <a:spLocks noChangeArrowheads="1"/>
              </p:cNvSpPr>
              <p:nvPr/>
            </p:nvSpPr>
            <p:spPr bwMode="auto">
              <a:xfrm>
                <a:off x="2399" y="7103"/>
                <a:ext cx="98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f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35" name="Rectangle 1038"/>
              <p:cNvSpPr>
                <a:spLocks noChangeArrowheads="1"/>
              </p:cNvSpPr>
              <p:nvPr/>
            </p:nvSpPr>
            <p:spPr bwMode="auto">
              <a:xfrm>
                <a:off x="2439" y="7103"/>
                <a:ext cx="106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r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36" name="Rectangle 1039"/>
              <p:cNvSpPr>
                <a:spLocks noChangeArrowheads="1"/>
              </p:cNvSpPr>
              <p:nvPr/>
            </p:nvSpPr>
            <p:spPr bwMode="auto">
              <a:xfrm>
                <a:off x="2492" y="7103"/>
                <a:ext cx="136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o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37" name="Rectangle 1040"/>
              <p:cNvSpPr>
                <a:spLocks noChangeArrowheads="1"/>
              </p:cNvSpPr>
              <p:nvPr/>
            </p:nvSpPr>
            <p:spPr bwMode="auto">
              <a:xfrm>
                <a:off x="2559" y="7103"/>
                <a:ext cx="175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m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38" name="Rectangle 1041"/>
              <p:cNvSpPr>
                <a:spLocks noChangeArrowheads="1"/>
              </p:cNvSpPr>
              <p:nvPr/>
            </p:nvSpPr>
            <p:spPr bwMode="auto">
              <a:xfrm>
                <a:off x="2706" y="7103"/>
                <a:ext cx="106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(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39" name="Rectangle 1042"/>
              <p:cNvSpPr>
                <a:spLocks noChangeArrowheads="1"/>
              </p:cNvSpPr>
              <p:nvPr/>
            </p:nvSpPr>
            <p:spPr bwMode="auto">
              <a:xfrm>
                <a:off x="2757" y="7103"/>
                <a:ext cx="136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5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40" name="Rectangle 1043"/>
              <p:cNvSpPr>
                <a:spLocks noChangeArrowheads="1"/>
              </p:cNvSpPr>
              <p:nvPr/>
            </p:nvSpPr>
            <p:spPr bwMode="auto">
              <a:xfrm>
                <a:off x="2824" y="7103"/>
                <a:ext cx="175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.8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41" name="Rectangle 1044"/>
              <p:cNvSpPr>
                <a:spLocks noChangeArrowheads="1"/>
              </p:cNvSpPr>
              <p:nvPr/>
            </p:nvSpPr>
            <p:spPr bwMode="auto">
              <a:xfrm>
                <a:off x="2928" y="7103"/>
                <a:ext cx="106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)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42" name="Rectangle 1045"/>
              <p:cNvSpPr>
                <a:spLocks noChangeArrowheads="1"/>
              </p:cNvSpPr>
              <p:nvPr/>
            </p:nvSpPr>
            <p:spPr bwMode="auto">
              <a:xfrm>
                <a:off x="3017" y="7103"/>
                <a:ext cx="158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is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43" name="Rectangle 1046"/>
              <p:cNvSpPr>
                <a:spLocks noChangeArrowheads="1"/>
              </p:cNvSpPr>
              <p:nvPr/>
            </p:nvSpPr>
            <p:spPr bwMode="auto">
              <a:xfrm>
                <a:off x="3142" y="7103"/>
                <a:ext cx="136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0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44" name="Rectangle 1047"/>
              <p:cNvSpPr>
                <a:spLocks noChangeArrowheads="1"/>
              </p:cNvSpPr>
              <p:nvPr/>
            </p:nvSpPr>
            <p:spPr bwMode="auto">
              <a:xfrm>
                <a:off x="3209" y="7103"/>
                <a:ext cx="98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MI10" charset="-95"/>
                  </a:rPr>
                  <a:t>.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45" name="Rectangle 1048"/>
              <p:cNvSpPr>
                <a:spLocks noChangeArrowheads="1"/>
              </p:cNvSpPr>
              <p:nvPr/>
            </p:nvSpPr>
            <p:spPr bwMode="auto">
              <a:xfrm>
                <a:off x="3246" y="7103"/>
                <a:ext cx="136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0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46" name="Rectangle 1049"/>
              <p:cNvSpPr>
                <a:spLocks noChangeArrowheads="1"/>
              </p:cNvSpPr>
              <p:nvPr/>
            </p:nvSpPr>
            <p:spPr bwMode="auto">
              <a:xfrm>
                <a:off x="3313" y="7103"/>
                <a:ext cx="136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8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47" name="Rectangle 1050"/>
              <p:cNvSpPr>
                <a:spLocks noChangeArrowheads="1"/>
              </p:cNvSpPr>
              <p:nvPr/>
            </p:nvSpPr>
            <p:spPr bwMode="auto">
              <a:xfrm>
                <a:off x="3382" y="7103"/>
                <a:ext cx="136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7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48" name="Rectangle 1051"/>
              <p:cNvSpPr>
                <a:spLocks noChangeArrowheads="1"/>
              </p:cNvSpPr>
              <p:nvPr/>
            </p:nvSpPr>
            <p:spPr bwMode="auto">
              <a:xfrm>
                <a:off x="3449" y="7103"/>
                <a:ext cx="98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,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49" name="Rectangle 1052"/>
              <p:cNvSpPr>
                <a:spLocks noChangeArrowheads="1"/>
              </p:cNvSpPr>
              <p:nvPr/>
            </p:nvSpPr>
            <p:spPr bwMode="auto">
              <a:xfrm>
                <a:off x="3519" y="7103"/>
                <a:ext cx="128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v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50" name="Rectangle 1053"/>
              <p:cNvSpPr>
                <a:spLocks noChangeArrowheads="1"/>
              </p:cNvSpPr>
              <p:nvPr/>
            </p:nvSpPr>
            <p:spPr bwMode="auto">
              <a:xfrm>
                <a:off x="3586" y="7103"/>
                <a:ext cx="136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e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51" name="Rectangle 1054"/>
              <p:cNvSpPr>
                <a:spLocks noChangeArrowheads="1"/>
              </p:cNvSpPr>
              <p:nvPr/>
            </p:nvSpPr>
            <p:spPr bwMode="auto">
              <a:xfrm>
                <a:off x="3646" y="7103"/>
                <a:ext cx="106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r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52" name="Rectangle 1055"/>
              <p:cNvSpPr>
                <a:spLocks noChangeArrowheads="1"/>
              </p:cNvSpPr>
              <p:nvPr/>
            </p:nvSpPr>
            <p:spPr bwMode="auto">
              <a:xfrm>
                <a:off x="3699" y="7103"/>
                <a:ext cx="128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y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53" name="Rectangle 1056"/>
              <p:cNvSpPr>
                <a:spLocks noChangeArrowheads="1"/>
              </p:cNvSpPr>
              <p:nvPr/>
            </p:nvSpPr>
            <p:spPr bwMode="auto">
              <a:xfrm>
                <a:off x="3805" y="7103"/>
                <a:ext cx="128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c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54" name="Rectangle 1057"/>
              <p:cNvSpPr>
                <a:spLocks noChangeArrowheads="1"/>
              </p:cNvSpPr>
              <p:nvPr/>
            </p:nvSpPr>
            <p:spPr bwMode="auto">
              <a:xfrm>
                <a:off x="3864" y="7103"/>
                <a:ext cx="166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lo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55" name="Rectangle 1058"/>
              <p:cNvSpPr>
                <a:spLocks noChangeArrowheads="1"/>
              </p:cNvSpPr>
              <p:nvPr/>
            </p:nvSpPr>
            <p:spPr bwMode="auto">
              <a:xfrm>
                <a:off x="3968" y="7103"/>
                <a:ext cx="128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s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56" name="Rectangle 1059"/>
              <p:cNvSpPr>
                <a:spLocks noChangeArrowheads="1"/>
              </p:cNvSpPr>
              <p:nvPr/>
            </p:nvSpPr>
            <p:spPr bwMode="auto">
              <a:xfrm>
                <a:off x="4021" y="7103"/>
                <a:ext cx="136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e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57" name="Rectangle 1060"/>
              <p:cNvSpPr>
                <a:spLocks noChangeArrowheads="1"/>
              </p:cNvSpPr>
              <p:nvPr/>
            </p:nvSpPr>
            <p:spPr bwMode="auto">
              <a:xfrm>
                <a:off x="4116" y="7103"/>
                <a:ext cx="98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t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58" name="Rectangle 1061"/>
              <p:cNvSpPr>
                <a:spLocks noChangeArrowheads="1"/>
              </p:cNvSpPr>
              <p:nvPr/>
            </p:nvSpPr>
            <p:spPr bwMode="auto">
              <a:xfrm>
                <a:off x="4168" y="7103"/>
                <a:ext cx="136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o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59" name="Rectangle 1062"/>
              <p:cNvSpPr>
                <a:spLocks noChangeArrowheads="1"/>
              </p:cNvSpPr>
              <p:nvPr/>
            </p:nvSpPr>
            <p:spPr bwMode="auto">
              <a:xfrm>
                <a:off x="4270" y="7103"/>
                <a:ext cx="98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t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60" name="Rectangle 1063"/>
              <p:cNvSpPr>
                <a:spLocks noChangeArrowheads="1"/>
              </p:cNvSpPr>
              <p:nvPr/>
            </p:nvSpPr>
            <p:spPr bwMode="auto">
              <a:xfrm>
                <a:off x="4321" y="7103"/>
                <a:ext cx="136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h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61" name="Rectangle 1064"/>
              <p:cNvSpPr>
                <a:spLocks noChangeArrowheads="1"/>
              </p:cNvSpPr>
              <p:nvPr/>
            </p:nvSpPr>
            <p:spPr bwMode="auto">
              <a:xfrm>
                <a:off x="4396" y="7103"/>
                <a:ext cx="136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e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62" name="Rectangle 1065"/>
              <p:cNvSpPr>
                <a:spLocks noChangeArrowheads="1"/>
              </p:cNvSpPr>
              <p:nvPr/>
            </p:nvSpPr>
            <p:spPr bwMode="auto">
              <a:xfrm>
                <a:off x="4492" y="7103"/>
                <a:ext cx="136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e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63" name="Rectangle 1066"/>
              <p:cNvSpPr>
                <a:spLocks noChangeArrowheads="1"/>
              </p:cNvSpPr>
              <p:nvPr/>
            </p:nvSpPr>
            <p:spPr bwMode="auto">
              <a:xfrm>
                <a:off x="4551" y="7103"/>
                <a:ext cx="128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s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64" name="Rectangle 1067"/>
              <p:cNvSpPr>
                <a:spLocks noChangeArrowheads="1"/>
              </p:cNvSpPr>
              <p:nvPr/>
            </p:nvSpPr>
            <p:spPr bwMode="auto">
              <a:xfrm>
                <a:off x="4604" y="7103"/>
                <a:ext cx="98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t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65" name="Rectangle 1068"/>
              <p:cNvSpPr>
                <a:spLocks noChangeArrowheads="1"/>
              </p:cNvSpPr>
              <p:nvPr/>
            </p:nvSpPr>
            <p:spPr bwMode="auto">
              <a:xfrm>
                <a:off x="4655" y="7103"/>
                <a:ext cx="205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im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66" name="Rectangle 1069"/>
              <p:cNvSpPr>
                <a:spLocks noChangeArrowheads="1"/>
              </p:cNvSpPr>
              <p:nvPr/>
            </p:nvSpPr>
            <p:spPr bwMode="auto">
              <a:xfrm>
                <a:off x="4803" y="7103"/>
                <a:ext cx="136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a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67" name="Rectangle 1070"/>
              <p:cNvSpPr>
                <a:spLocks noChangeArrowheads="1"/>
              </p:cNvSpPr>
              <p:nvPr/>
            </p:nvSpPr>
            <p:spPr bwMode="auto">
              <a:xfrm>
                <a:off x="4870" y="7103"/>
                <a:ext cx="98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t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68" name="Rectangle 1071"/>
              <p:cNvSpPr>
                <a:spLocks noChangeArrowheads="1"/>
              </p:cNvSpPr>
              <p:nvPr/>
            </p:nvSpPr>
            <p:spPr bwMode="auto">
              <a:xfrm>
                <a:off x="4922" y="7103"/>
                <a:ext cx="136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e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69" name="Rectangle 1072"/>
              <p:cNvSpPr>
                <a:spLocks noChangeArrowheads="1"/>
              </p:cNvSpPr>
              <p:nvPr/>
            </p:nvSpPr>
            <p:spPr bwMode="auto">
              <a:xfrm>
                <a:off x="5018" y="7103"/>
                <a:ext cx="136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o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70" name="Rectangle 1073"/>
              <p:cNvSpPr>
                <a:spLocks noChangeArrowheads="1"/>
              </p:cNvSpPr>
              <p:nvPr/>
            </p:nvSpPr>
            <p:spPr bwMode="auto">
              <a:xfrm>
                <a:off x="5085" y="7103"/>
                <a:ext cx="98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f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71" name="Rectangle 1074"/>
              <p:cNvSpPr>
                <a:spLocks noChangeArrowheads="1"/>
              </p:cNvSpPr>
              <p:nvPr/>
            </p:nvSpPr>
            <p:spPr bwMode="auto">
              <a:xfrm>
                <a:off x="5163" y="7103"/>
                <a:ext cx="136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0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72" name="Rectangle 1075"/>
              <p:cNvSpPr>
                <a:spLocks noChangeArrowheads="1"/>
              </p:cNvSpPr>
              <p:nvPr/>
            </p:nvSpPr>
            <p:spPr bwMode="auto">
              <a:xfrm>
                <a:off x="5230" y="7103"/>
                <a:ext cx="98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MI10" charset="-95"/>
                  </a:rPr>
                  <a:t>.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73" name="Rectangle 1076"/>
              <p:cNvSpPr>
                <a:spLocks noChangeArrowheads="1"/>
              </p:cNvSpPr>
              <p:nvPr/>
            </p:nvSpPr>
            <p:spPr bwMode="auto">
              <a:xfrm>
                <a:off x="5267" y="7103"/>
                <a:ext cx="288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083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74" name="Rectangle 1077"/>
              <p:cNvSpPr>
                <a:spLocks noChangeArrowheads="1"/>
              </p:cNvSpPr>
              <p:nvPr/>
            </p:nvSpPr>
            <p:spPr bwMode="auto">
              <a:xfrm>
                <a:off x="1149" y="7243"/>
                <a:ext cx="136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o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75" name="Rectangle 1078"/>
              <p:cNvSpPr>
                <a:spLocks noChangeArrowheads="1"/>
              </p:cNvSpPr>
              <p:nvPr/>
            </p:nvSpPr>
            <p:spPr bwMode="auto">
              <a:xfrm>
                <a:off x="1216" y="7243"/>
                <a:ext cx="136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b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76" name="Rectangle 1079"/>
              <p:cNvSpPr>
                <a:spLocks noChangeArrowheads="1"/>
              </p:cNvSpPr>
              <p:nvPr/>
            </p:nvSpPr>
            <p:spPr bwMode="auto">
              <a:xfrm>
                <a:off x="1291" y="7243"/>
                <a:ext cx="98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t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77" name="Rectangle 1080"/>
              <p:cNvSpPr>
                <a:spLocks noChangeArrowheads="1"/>
              </p:cNvSpPr>
              <p:nvPr/>
            </p:nvSpPr>
            <p:spPr bwMode="auto">
              <a:xfrm>
                <a:off x="1342" y="7243"/>
                <a:ext cx="136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a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78" name="Rectangle 1081"/>
              <p:cNvSpPr>
                <a:spLocks noChangeArrowheads="1"/>
              </p:cNvSpPr>
              <p:nvPr/>
            </p:nvSpPr>
            <p:spPr bwMode="auto">
              <a:xfrm>
                <a:off x="1409" y="7243"/>
                <a:ext cx="166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in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79" name="Rectangle 1082"/>
              <p:cNvSpPr>
                <a:spLocks noChangeArrowheads="1"/>
              </p:cNvSpPr>
              <p:nvPr/>
            </p:nvSpPr>
            <p:spPr bwMode="auto">
              <a:xfrm>
                <a:off x="1520" y="7243"/>
                <a:ext cx="136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e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80" name="Rectangle 1083"/>
              <p:cNvSpPr>
                <a:spLocks noChangeArrowheads="1"/>
              </p:cNvSpPr>
              <p:nvPr/>
            </p:nvSpPr>
            <p:spPr bwMode="auto">
              <a:xfrm>
                <a:off x="1579" y="7243"/>
                <a:ext cx="136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d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81" name="Rectangle 1084"/>
              <p:cNvSpPr>
                <a:spLocks noChangeArrowheads="1"/>
              </p:cNvSpPr>
              <p:nvPr/>
            </p:nvSpPr>
            <p:spPr bwMode="auto">
              <a:xfrm>
                <a:off x="1685" y="7243"/>
                <a:ext cx="136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u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82" name="Rectangle 1085"/>
              <p:cNvSpPr>
                <a:spLocks noChangeArrowheads="1"/>
              </p:cNvSpPr>
              <p:nvPr/>
            </p:nvSpPr>
            <p:spPr bwMode="auto">
              <a:xfrm>
                <a:off x="1759" y="7243"/>
                <a:ext cx="128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s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83" name="Rectangle 1086"/>
              <p:cNvSpPr>
                <a:spLocks noChangeArrowheads="1"/>
              </p:cNvSpPr>
              <p:nvPr/>
            </p:nvSpPr>
            <p:spPr bwMode="auto">
              <a:xfrm>
                <a:off x="1812" y="7243"/>
                <a:ext cx="166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in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84" name="Rectangle 1087"/>
              <p:cNvSpPr>
                <a:spLocks noChangeArrowheads="1"/>
              </p:cNvSpPr>
              <p:nvPr/>
            </p:nvSpPr>
            <p:spPr bwMode="auto">
              <a:xfrm>
                <a:off x="1922" y="7243"/>
                <a:ext cx="136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g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85" name="Rectangle 1088"/>
              <p:cNvSpPr>
                <a:spLocks noChangeArrowheads="1"/>
              </p:cNvSpPr>
              <p:nvPr/>
            </p:nvSpPr>
            <p:spPr bwMode="auto">
              <a:xfrm>
                <a:off x="2024" y="7243"/>
                <a:ext cx="136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1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86" name="Rectangle 1089"/>
              <p:cNvSpPr>
                <a:spLocks noChangeArrowheads="1"/>
              </p:cNvSpPr>
              <p:nvPr/>
            </p:nvSpPr>
            <p:spPr bwMode="auto">
              <a:xfrm>
                <a:off x="2091" y="7243"/>
                <a:ext cx="175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,0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87" name="Rectangle 1090"/>
              <p:cNvSpPr>
                <a:spLocks noChangeArrowheads="1"/>
              </p:cNvSpPr>
              <p:nvPr/>
            </p:nvSpPr>
            <p:spPr bwMode="auto">
              <a:xfrm>
                <a:off x="2195" y="7243"/>
                <a:ext cx="136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0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88" name="Rectangle 1091"/>
              <p:cNvSpPr>
                <a:spLocks noChangeArrowheads="1"/>
              </p:cNvSpPr>
              <p:nvPr/>
            </p:nvSpPr>
            <p:spPr bwMode="auto">
              <a:xfrm>
                <a:off x="2262" y="7243"/>
                <a:ext cx="136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0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89" name="Rectangle 1092"/>
              <p:cNvSpPr>
                <a:spLocks noChangeArrowheads="1"/>
              </p:cNvSpPr>
              <p:nvPr/>
            </p:nvSpPr>
            <p:spPr bwMode="auto">
              <a:xfrm>
                <a:off x="2361" y="7243"/>
                <a:ext cx="128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s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90" name="Rectangle 1093"/>
              <p:cNvSpPr>
                <a:spLocks noChangeArrowheads="1"/>
              </p:cNvSpPr>
              <p:nvPr/>
            </p:nvSpPr>
            <p:spPr bwMode="auto">
              <a:xfrm>
                <a:off x="2414" y="7243"/>
                <a:ext cx="205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im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91" name="Rectangle 1094"/>
              <p:cNvSpPr>
                <a:spLocks noChangeArrowheads="1"/>
              </p:cNvSpPr>
              <p:nvPr/>
            </p:nvSpPr>
            <p:spPr bwMode="auto">
              <a:xfrm>
                <a:off x="2558" y="7243"/>
                <a:ext cx="136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u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92" name="Rectangle 1095"/>
              <p:cNvSpPr>
                <a:spLocks noChangeArrowheads="1"/>
              </p:cNvSpPr>
              <p:nvPr/>
            </p:nvSpPr>
            <p:spPr bwMode="auto">
              <a:xfrm>
                <a:off x="2631" y="7243"/>
                <a:ext cx="166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la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93" name="Rectangle 1096"/>
              <p:cNvSpPr>
                <a:spLocks noChangeArrowheads="1"/>
              </p:cNvSpPr>
              <p:nvPr/>
            </p:nvSpPr>
            <p:spPr bwMode="auto">
              <a:xfrm>
                <a:off x="2736" y="7243"/>
                <a:ext cx="98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t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94" name="Rectangle 1097"/>
              <p:cNvSpPr>
                <a:spLocks noChangeArrowheads="1"/>
              </p:cNvSpPr>
              <p:nvPr/>
            </p:nvSpPr>
            <p:spPr bwMode="auto">
              <a:xfrm>
                <a:off x="2788" y="7243"/>
                <a:ext cx="136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e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95" name="Rectangle 1098"/>
              <p:cNvSpPr>
                <a:spLocks noChangeArrowheads="1"/>
              </p:cNvSpPr>
              <p:nvPr/>
            </p:nvSpPr>
            <p:spPr bwMode="auto">
              <a:xfrm>
                <a:off x="2847" y="7243"/>
                <a:ext cx="136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d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96" name="Rectangle 1099"/>
              <p:cNvSpPr>
                <a:spLocks noChangeArrowheads="1"/>
              </p:cNvSpPr>
              <p:nvPr/>
            </p:nvSpPr>
            <p:spPr bwMode="auto">
              <a:xfrm>
                <a:off x="2954" y="7243"/>
                <a:ext cx="136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d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97" name="Rectangle 1100"/>
              <p:cNvSpPr>
                <a:spLocks noChangeArrowheads="1"/>
              </p:cNvSpPr>
              <p:nvPr/>
            </p:nvSpPr>
            <p:spPr bwMode="auto">
              <a:xfrm>
                <a:off x="3029" y="7243"/>
                <a:ext cx="136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a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98" name="Rectangle 1101"/>
              <p:cNvSpPr>
                <a:spLocks noChangeArrowheads="1"/>
              </p:cNvSpPr>
              <p:nvPr/>
            </p:nvSpPr>
            <p:spPr bwMode="auto">
              <a:xfrm>
                <a:off x="3096" y="7243"/>
                <a:ext cx="98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t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99" name="Rectangle 1102"/>
              <p:cNvSpPr>
                <a:spLocks noChangeArrowheads="1"/>
              </p:cNvSpPr>
              <p:nvPr/>
            </p:nvSpPr>
            <p:spPr bwMode="auto">
              <a:xfrm>
                <a:off x="3147" y="7243"/>
                <a:ext cx="136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a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00" name="Rectangle 1103"/>
              <p:cNvSpPr>
                <a:spLocks noChangeArrowheads="1"/>
              </p:cNvSpPr>
              <p:nvPr/>
            </p:nvSpPr>
            <p:spPr bwMode="auto">
              <a:xfrm>
                <a:off x="3246" y="7243"/>
                <a:ext cx="128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s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01" name="Rectangle 1104"/>
              <p:cNvSpPr>
                <a:spLocks noChangeArrowheads="1"/>
              </p:cNvSpPr>
              <p:nvPr/>
            </p:nvSpPr>
            <p:spPr bwMode="auto">
              <a:xfrm>
                <a:off x="3299" y="7243"/>
                <a:ext cx="136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e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02" name="Rectangle 1105"/>
              <p:cNvSpPr>
                <a:spLocks noChangeArrowheads="1"/>
              </p:cNvSpPr>
              <p:nvPr/>
            </p:nvSpPr>
            <p:spPr bwMode="auto">
              <a:xfrm>
                <a:off x="3359" y="7243"/>
                <a:ext cx="98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t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03" name="Rectangle 1106"/>
              <p:cNvSpPr>
                <a:spLocks noChangeArrowheads="1"/>
              </p:cNvSpPr>
              <p:nvPr/>
            </p:nvSpPr>
            <p:spPr bwMode="auto">
              <a:xfrm>
                <a:off x="3410" y="7243"/>
                <a:ext cx="128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s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04" name="Rectangle 1107"/>
              <p:cNvSpPr>
                <a:spLocks noChangeArrowheads="1"/>
              </p:cNvSpPr>
              <p:nvPr/>
            </p:nvSpPr>
            <p:spPr bwMode="auto">
              <a:xfrm>
                <a:off x="3463" y="7243"/>
                <a:ext cx="98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.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05" name="Rectangle 1108"/>
              <p:cNvSpPr>
                <a:spLocks noChangeArrowheads="1"/>
              </p:cNvSpPr>
              <p:nvPr/>
            </p:nvSpPr>
            <p:spPr bwMode="auto">
              <a:xfrm>
                <a:off x="3534" y="7243"/>
                <a:ext cx="144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T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06" name="Rectangle 1109"/>
              <p:cNvSpPr>
                <a:spLocks noChangeArrowheads="1"/>
              </p:cNvSpPr>
              <p:nvPr/>
            </p:nvSpPr>
            <p:spPr bwMode="auto">
              <a:xfrm>
                <a:off x="3630" y="7243"/>
                <a:ext cx="136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h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07" name="Rectangle 1110"/>
              <p:cNvSpPr>
                <a:spLocks noChangeArrowheads="1"/>
              </p:cNvSpPr>
              <p:nvPr/>
            </p:nvSpPr>
            <p:spPr bwMode="auto">
              <a:xfrm>
                <a:off x="3704" y="7243"/>
                <a:ext cx="136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e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08" name="Rectangle 1111"/>
              <p:cNvSpPr>
                <a:spLocks noChangeArrowheads="1"/>
              </p:cNvSpPr>
              <p:nvPr/>
            </p:nvSpPr>
            <p:spPr bwMode="auto">
              <a:xfrm>
                <a:off x="3797" y="7243"/>
                <a:ext cx="106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r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09" name="Rectangle 1112"/>
              <p:cNvSpPr>
                <a:spLocks noChangeArrowheads="1"/>
              </p:cNvSpPr>
              <p:nvPr/>
            </p:nvSpPr>
            <p:spPr bwMode="auto">
              <a:xfrm>
                <a:off x="3850" y="7243"/>
                <a:ext cx="166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ig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10" name="Rectangle 1113"/>
              <p:cNvSpPr>
                <a:spLocks noChangeArrowheads="1"/>
              </p:cNvSpPr>
              <p:nvPr/>
            </p:nvSpPr>
            <p:spPr bwMode="auto">
              <a:xfrm>
                <a:off x="3954" y="7243"/>
                <a:ext cx="136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h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11" name="Rectangle 1114"/>
              <p:cNvSpPr>
                <a:spLocks noChangeArrowheads="1"/>
              </p:cNvSpPr>
              <p:nvPr/>
            </p:nvSpPr>
            <p:spPr bwMode="auto">
              <a:xfrm>
                <a:off x="4024" y="7243"/>
                <a:ext cx="98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t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12" name="Rectangle 1115"/>
              <p:cNvSpPr>
                <a:spLocks noChangeArrowheads="1"/>
              </p:cNvSpPr>
              <p:nvPr/>
            </p:nvSpPr>
            <p:spPr bwMode="auto">
              <a:xfrm>
                <a:off x="4076" y="7243"/>
                <a:ext cx="106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-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13" name="Rectangle 1116"/>
              <p:cNvSpPr>
                <a:spLocks noChangeArrowheads="1"/>
              </p:cNvSpPr>
              <p:nvPr/>
            </p:nvSpPr>
            <p:spPr bwMode="auto">
              <a:xfrm>
                <a:off x="4121" y="7243"/>
                <a:ext cx="136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h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14" name="Rectangle 1117"/>
              <p:cNvSpPr>
                <a:spLocks noChangeArrowheads="1"/>
              </p:cNvSpPr>
              <p:nvPr/>
            </p:nvSpPr>
            <p:spPr bwMode="auto">
              <a:xfrm>
                <a:off x="4195" y="7243"/>
                <a:ext cx="136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a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15" name="Rectangle 1118"/>
              <p:cNvSpPr>
                <a:spLocks noChangeArrowheads="1"/>
              </p:cNvSpPr>
              <p:nvPr/>
            </p:nvSpPr>
            <p:spPr bwMode="auto">
              <a:xfrm>
                <a:off x="4262" y="7243"/>
                <a:ext cx="136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n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16" name="Rectangle 1119"/>
              <p:cNvSpPr>
                <a:spLocks noChangeArrowheads="1"/>
              </p:cNvSpPr>
              <p:nvPr/>
            </p:nvSpPr>
            <p:spPr bwMode="auto">
              <a:xfrm>
                <a:off x="4336" y="7243"/>
                <a:ext cx="136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d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17" name="Rectangle 1120"/>
              <p:cNvSpPr>
                <a:spLocks noChangeArrowheads="1"/>
              </p:cNvSpPr>
              <p:nvPr/>
            </p:nvSpPr>
            <p:spPr bwMode="auto">
              <a:xfrm>
                <a:off x="4442" y="7243"/>
                <a:ext cx="136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p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18" name="Rectangle 1121"/>
              <p:cNvSpPr>
                <a:spLocks noChangeArrowheads="1"/>
              </p:cNvSpPr>
              <p:nvPr/>
            </p:nvSpPr>
            <p:spPr bwMode="auto">
              <a:xfrm>
                <a:off x="4516" y="7243"/>
                <a:ext cx="136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a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19" name="Rectangle 1122"/>
              <p:cNvSpPr>
                <a:spLocks noChangeArrowheads="1"/>
              </p:cNvSpPr>
              <p:nvPr/>
            </p:nvSpPr>
            <p:spPr bwMode="auto">
              <a:xfrm>
                <a:off x="4583" y="7243"/>
                <a:ext cx="136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n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20" name="Rectangle 1123"/>
              <p:cNvSpPr>
                <a:spLocks noChangeArrowheads="1"/>
              </p:cNvSpPr>
              <p:nvPr/>
            </p:nvSpPr>
            <p:spPr bwMode="auto">
              <a:xfrm>
                <a:off x="4657" y="7243"/>
                <a:ext cx="136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e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21" name="Rectangle 1124"/>
              <p:cNvSpPr>
                <a:spLocks noChangeArrowheads="1"/>
              </p:cNvSpPr>
              <p:nvPr/>
            </p:nvSpPr>
            <p:spPr bwMode="auto">
              <a:xfrm>
                <a:off x="4716" y="7243"/>
                <a:ext cx="90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l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22" name="Rectangle 1125"/>
              <p:cNvSpPr>
                <a:spLocks noChangeArrowheads="1"/>
              </p:cNvSpPr>
              <p:nvPr/>
            </p:nvSpPr>
            <p:spPr bwMode="auto">
              <a:xfrm>
                <a:off x="4786" y="7243"/>
                <a:ext cx="136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d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23" name="Rectangle 1126"/>
              <p:cNvSpPr>
                <a:spLocks noChangeArrowheads="1"/>
              </p:cNvSpPr>
              <p:nvPr/>
            </p:nvSpPr>
            <p:spPr bwMode="auto">
              <a:xfrm>
                <a:off x="4859" y="7243"/>
                <a:ext cx="158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is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24" name="Rectangle 1127"/>
              <p:cNvSpPr>
                <a:spLocks noChangeArrowheads="1"/>
              </p:cNvSpPr>
              <p:nvPr/>
            </p:nvSpPr>
            <p:spPr bwMode="auto">
              <a:xfrm>
                <a:off x="4949" y="7243"/>
                <a:ext cx="136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p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25" name="Rectangle 1128"/>
              <p:cNvSpPr>
                <a:spLocks noChangeArrowheads="1"/>
              </p:cNvSpPr>
              <p:nvPr/>
            </p:nvSpPr>
            <p:spPr bwMode="auto">
              <a:xfrm>
                <a:off x="5022" y="7243"/>
                <a:ext cx="166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la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26" name="Rectangle 1129"/>
              <p:cNvSpPr>
                <a:spLocks noChangeArrowheads="1"/>
              </p:cNvSpPr>
              <p:nvPr/>
            </p:nvSpPr>
            <p:spPr bwMode="auto">
              <a:xfrm>
                <a:off x="5124" y="7243"/>
                <a:ext cx="128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y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27" name="Rectangle 1130"/>
              <p:cNvSpPr>
                <a:spLocks noChangeArrowheads="1"/>
              </p:cNvSpPr>
              <p:nvPr/>
            </p:nvSpPr>
            <p:spPr bwMode="auto">
              <a:xfrm>
                <a:off x="5195" y="7243"/>
                <a:ext cx="128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s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28" name="Rectangle 1131"/>
              <p:cNvSpPr>
                <a:spLocks noChangeArrowheads="1"/>
              </p:cNvSpPr>
              <p:nvPr/>
            </p:nvSpPr>
            <p:spPr bwMode="auto">
              <a:xfrm>
                <a:off x="5279" y="7243"/>
                <a:ext cx="98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t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29" name="Rectangle 1132"/>
              <p:cNvSpPr>
                <a:spLocks noChangeArrowheads="1"/>
              </p:cNvSpPr>
              <p:nvPr/>
            </p:nvSpPr>
            <p:spPr bwMode="auto">
              <a:xfrm>
                <a:off x="5331" y="7243"/>
                <a:ext cx="136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h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30" name="Rectangle 1133"/>
              <p:cNvSpPr>
                <a:spLocks noChangeArrowheads="1"/>
              </p:cNvSpPr>
              <p:nvPr/>
            </p:nvSpPr>
            <p:spPr bwMode="auto">
              <a:xfrm>
                <a:off x="5404" y="7243"/>
                <a:ext cx="136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e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31" name="Rectangle 1134"/>
              <p:cNvSpPr>
                <a:spLocks noChangeArrowheads="1"/>
              </p:cNvSpPr>
              <p:nvPr/>
            </p:nvSpPr>
            <p:spPr bwMode="auto">
              <a:xfrm>
                <a:off x="1149" y="7382"/>
                <a:ext cx="166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in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32" name="Rectangle 1135"/>
              <p:cNvSpPr>
                <a:spLocks noChangeArrowheads="1"/>
              </p:cNvSpPr>
              <p:nvPr/>
            </p:nvSpPr>
            <p:spPr bwMode="auto">
              <a:xfrm>
                <a:off x="1260" y="7382"/>
                <a:ext cx="98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f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33" name="Rectangle 1136"/>
              <p:cNvSpPr>
                <a:spLocks noChangeArrowheads="1"/>
              </p:cNvSpPr>
              <p:nvPr/>
            </p:nvSpPr>
            <p:spPr bwMode="auto">
              <a:xfrm>
                <a:off x="1300" y="7382"/>
                <a:ext cx="136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o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34" name="Rectangle 1137"/>
              <p:cNvSpPr>
                <a:spLocks noChangeArrowheads="1"/>
              </p:cNvSpPr>
              <p:nvPr/>
            </p:nvSpPr>
            <p:spPr bwMode="auto">
              <a:xfrm>
                <a:off x="1368" y="7382"/>
                <a:ext cx="106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r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35" name="Rectangle 1138"/>
              <p:cNvSpPr>
                <a:spLocks noChangeArrowheads="1"/>
              </p:cNvSpPr>
              <p:nvPr/>
            </p:nvSpPr>
            <p:spPr bwMode="auto">
              <a:xfrm>
                <a:off x="1420" y="7382"/>
                <a:ext cx="175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m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36" name="Rectangle 1139"/>
              <p:cNvSpPr>
                <a:spLocks noChangeArrowheads="1"/>
              </p:cNvSpPr>
              <p:nvPr/>
            </p:nvSpPr>
            <p:spPr bwMode="auto">
              <a:xfrm>
                <a:off x="1531" y="7382"/>
                <a:ext cx="136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a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37" name="Rectangle 1140"/>
              <p:cNvSpPr>
                <a:spLocks noChangeArrowheads="1"/>
              </p:cNvSpPr>
              <p:nvPr/>
            </p:nvSpPr>
            <p:spPr bwMode="auto">
              <a:xfrm>
                <a:off x="1598" y="7382"/>
                <a:ext cx="98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t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38" name="Rectangle 1141"/>
              <p:cNvSpPr>
                <a:spLocks noChangeArrowheads="1"/>
              </p:cNvSpPr>
              <p:nvPr/>
            </p:nvSpPr>
            <p:spPr bwMode="auto">
              <a:xfrm>
                <a:off x="1650" y="7382"/>
                <a:ext cx="166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io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39" name="Rectangle 1142"/>
              <p:cNvSpPr>
                <a:spLocks noChangeArrowheads="1"/>
              </p:cNvSpPr>
              <p:nvPr/>
            </p:nvSpPr>
            <p:spPr bwMode="auto">
              <a:xfrm>
                <a:off x="1754" y="7382"/>
                <a:ext cx="136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n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40" name="Rectangle 1143"/>
              <p:cNvSpPr>
                <a:spLocks noChangeArrowheads="1"/>
              </p:cNvSpPr>
              <p:nvPr/>
            </p:nvSpPr>
            <p:spPr bwMode="auto">
              <a:xfrm>
                <a:off x="1868" y="7382"/>
                <a:ext cx="166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in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41" name="Rectangle 1144"/>
              <p:cNvSpPr>
                <a:spLocks noChangeArrowheads="1"/>
              </p:cNvSpPr>
              <p:nvPr/>
            </p:nvSpPr>
            <p:spPr bwMode="auto">
              <a:xfrm>
                <a:off x="2021" y="7382"/>
                <a:ext cx="98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t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42" name="Rectangle 1145"/>
              <p:cNvSpPr>
                <a:spLocks noChangeArrowheads="1"/>
              </p:cNvSpPr>
              <p:nvPr/>
            </p:nvSpPr>
            <p:spPr bwMode="auto">
              <a:xfrm>
                <a:off x="2072" y="7382"/>
                <a:ext cx="136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h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43" name="Rectangle 1146"/>
              <p:cNvSpPr>
                <a:spLocks noChangeArrowheads="1"/>
              </p:cNvSpPr>
              <p:nvPr/>
            </p:nvSpPr>
            <p:spPr bwMode="auto">
              <a:xfrm>
                <a:off x="2146" y="7382"/>
                <a:ext cx="136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e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44" name="Rectangle 1147"/>
              <p:cNvSpPr>
                <a:spLocks noChangeArrowheads="1"/>
              </p:cNvSpPr>
              <p:nvPr/>
            </p:nvSpPr>
            <p:spPr bwMode="auto">
              <a:xfrm>
                <a:off x="2246" y="7382"/>
                <a:ext cx="128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c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45" name="Rectangle 1148"/>
              <p:cNvSpPr>
                <a:spLocks noChangeArrowheads="1"/>
              </p:cNvSpPr>
              <p:nvPr/>
            </p:nvSpPr>
            <p:spPr bwMode="auto">
              <a:xfrm>
                <a:off x="2307" y="7382"/>
                <a:ext cx="136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e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46" name="Rectangle 1149"/>
              <p:cNvSpPr>
                <a:spLocks noChangeArrowheads="1"/>
              </p:cNvSpPr>
              <p:nvPr/>
            </p:nvSpPr>
            <p:spPr bwMode="auto">
              <a:xfrm>
                <a:off x="2366" y="7382"/>
                <a:ext cx="136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n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47" name="Rectangle 1150"/>
              <p:cNvSpPr>
                <a:spLocks noChangeArrowheads="1"/>
              </p:cNvSpPr>
              <p:nvPr/>
            </p:nvSpPr>
            <p:spPr bwMode="auto">
              <a:xfrm>
                <a:off x="2436" y="7382"/>
                <a:ext cx="98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t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48" name="Rectangle 1151"/>
              <p:cNvSpPr>
                <a:spLocks noChangeArrowheads="1"/>
              </p:cNvSpPr>
              <p:nvPr/>
            </p:nvSpPr>
            <p:spPr bwMode="auto">
              <a:xfrm>
                <a:off x="2487" y="7382"/>
                <a:ext cx="136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e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49" name="Rectangle 1152"/>
              <p:cNvSpPr>
                <a:spLocks noChangeArrowheads="1"/>
              </p:cNvSpPr>
              <p:nvPr/>
            </p:nvSpPr>
            <p:spPr bwMode="auto">
              <a:xfrm>
                <a:off x="2547" y="7382"/>
                <a:ext cx="106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r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50" name="Rectangle 1153"/>
              <p:cNvSpPr>
                <a:spLocks noChangeArrowheads="1"/>
              </p:cNvSpPr>
              <p:nvPr/>
            </p:nvSpPr>
            <p:spPr bwMode="auto">
              <a:xfrm>
                <a:off x="2639" y="7382"/>
                <a:ext cx="136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a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51" name="Rectangle 1154"/>
              <p:cNvSpPr>
                <a:spLocks noChangeArrowheads="1"/>
              </p:cNvSpPr>
              <p:nvPr/>
            </p:nvSpPr>
            <p:spPr bwMode="auto">
              <a:xfrm>
                <a:off x="2708" y="7382"/>
                <a:ext cx="136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n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52" name="Rectangle 1155"/>
              <p:cNvSpPr>
                <a:spLocks noChangeArrowheads="1"/>
              </p:cNvSpPr>
              <p:nvPr/>
            </p:nvSpPr>
            <p:spPr bwMode="auto">
              <a:xfrm>
                <a:off x="2781" y="7382"/>
                <a:ext cx="136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d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53" name="Rectangle 1156"/>
              <p:cNvSpPr>
                <a:spLocks noChangeArrowheads="1"/>
              </p:cNvSpPr>
              <p:nvPr/>
            </p:nvSpPr>
            <p:spPr bwMode="auto">
              <a:xfrm>
                <a:off x="2896" y="7382"/>
                <a:ext cx="166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le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54" name="Rectangle 1157"/>
              <p:cNvSpPr>
                <a:spLocks noChangeArrowheads="1"/>
              </p:cNvSpPr>
              <p:nvPr/>
            </p:nvSpPr>
            <p:spPr bwMode="auto">
              <a:xfrm>
                <a:off x="2992" y="7382"/>
                <a:ext cx="98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f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55" name="Rectangle 1158"/>
              <p:cNvSpPr>
                <a:spLocks noChangeArrowheads="1"/>
              </p:cNvSpPr>
              <p:nvPr/>
            </p:nvSpPr>
            <p:spPr bwMode="auto">
              <a:xfrm>
                <a:off x="3033" y="7382"/>
                <a:ext cx="98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t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56" name="Rectangle 1159"/>
              <p:cNvSpPr>
                <a:spLocks noChangeArrowheads="1"/>
              </p:cNvSpPr>
              <p:nvPr/>
            </p:nvSpPr>
            <p:spPr bwMode="auto">
              <a:xfrm>
                <a:off x="3126" y="7382"/>
                <a:ext cx="136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p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57" name="Rectangle 1160"/>
              <p:cNvSpPr>
                <a:spLocks noChangeArrowheads="1"/>
              </p:cNvSpPr>
              <p:nvPr/>
            </p:nvSpPr>
            <p:spPr bwMode="auto">
              <a:xfrm>
                <a:off x="3200" y="7382"/>
                <a:ext cx="136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a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58" name="Rectangle 1161"/>
              <p:cNvSpPr>
                <a:spLocks noChangeArrowheads="1"/>
              </p:cNvSpPr>
              <p:nvPr/>
            </p:nvSpPr>
            <p:spPr bwMode="auto">
              <a:xfrm>
                <a:off x="3267" y="7382"/>
                <a:ext cx="136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n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59" name="Rectangle 1162"/>
              <p:cNvSpPr>
                <a:spLocks noChangeArrowheads="1"/>
              </p:cNvSpPr>
              <p:nvPr/>
            </p:nvSpPr>
            <p:spPr bwMode="auto">
              <a:xfrm>
                <a:off x="3341" y="7382"/>
                <a:ext cx="136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e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60" name="Rectangle 1163"/>
              <p:cNvSpPr>
                <a:spLocks noChangeArrowheads="1"/>
              </p:cNvSpPr>
              <p:nvPr/>
            </p:nvSpPr>
            <p:spPr bwMode="auto">
              <a:xfrm>
                <a:off x="3401" y="7382"/>
                <a:ext cx="158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ls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61" name="Rectangle 1164"/>
              <p:cNvSpPr>
                <a:spLocks noChangeArrowheads="1"/>
              </p:cNvSpPr>
              <p:nvPr/>
            </p:nvSpPr>
            <p:spPr bwMode="auto">
              <a:xfrm>
                <a:off x="3532" y="7382"/>
                <a:ext cx="166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in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62" name="Rectangle 1165"/>
              <p:cNvSpPr>
                <a:spLocks noChangeArrowheads="1"/>
              </p:cNvSpPr>
              <p:nvPr/>
            </p:nvSpPr>
            <p:spPr bwMode="auto">
              <a:xfrm>
                <a:off x="3684" y="7382"/>
                <a:ext cx="136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a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63" name="Rectangle 1166"/>
              <p:cNvSpPr>
                <a:spLocks noChangeArrowheads="1"/>
              </p:cNvSpPr>
              <p:nvPr/>
            </p:nvSpPr>
            <p:spPr bwMode="auto">
              <a:xfrm>
                <a:off x="3792" y="7382"/>
                <a:ext cx="136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d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64" name="Rectangle 1167"/>
              <p:cNvSpPr>
                <a:spLocks noChangeArrowheads="1"/>
              </p:cNvSpPr>
              <p:nvPr/>
            </p:nvSpPr>
            <p:spPr bwMode="auto">
              <a:xfrm>
                <a:off x="3866" y="7382"/>
                <a:ext cx="90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i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65" name="Rectangle 1168"/>
              <p:cNvSpPr>
                <a:spLocks noChangeArrowheads="1"/>
              </p:cNvSpPr>
              <p:nvPr/>
            </p:nvSpPr>
            <p:spPr bwMode="auto">
              <a:xfrm>
                <a:off x="3903" y="7382"/>
                <a:ext cx="98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f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66" name="Rectangle 1169"/>
              <p:cNvSpPr>
                <a:spLocks noChangeArrowheads="1"/>
              </p:cNvSpPr>
              <p:nvPr/>
            </p:nvSpPr>
            <p:spPr bwMode="auto">
              <a:xfrm>
                <a:off x="3941" y="7382"/>
                <a:ext cx="98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f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67" name="Rectangle 1170"/>
              <p:cNvSpPr>
                <a:spLocks noChangeArrowheads="1"/>
              </p:cNvSpPr>
              <p:nvPr/>
            </p:nvSpPr>
            <p:spPr bwMode="auto">
              <a:xfrm>
                <a:off x="3979" y="7382"/>
                <a:ext cx="136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e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68" name="Rectangle 1171"/>
              <p:cNvSpPr>
                <a:spLocks noChangeArrowheads="1"/>
              </p:cNvSpPr>
              <p:nvPr/>
            </p:nvSpPr>
            <p:spPr bwMode="auto">
              <a:xfrm>
                <a:off x="4039" y="7382"/>
                <a:ext cx="106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r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69" name="Rectangle 1172"/>
              <p:cNvSpPr>
                <a:spLocks noChangeArrowheads="1"/>
              </p:cNvSpPr>
              <p:nvPr/>
            </p:nvSpPr>
            <p:spPr bwMode="auto">
              <a:xfrm>
                <a:off x="4092" y="7382"/>
                <a:ext cx="136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e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70" name="Rectangle 1173"/>
              <p:cNvSpPr>
                <a:spLocks noChangeArrowheads="1"/>
              </p:cNvSpPr>
              <p:nvPr/>
            </p:nvSpPr>
            <p:spPr bwMode="auto">
              <a:xfrm>
                <a:off x="4152" y="7382"/>
                <a:ext cx="136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n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71" name="Rectangle 1174"/>
              <p:cNvSpPr>
                <a:spLocks noChangeArrowheads="1"/>
              </p:cNvSpPr>
              <p:nvPr/>
            </p:nvSpPr>
            <p:spPr bwMode="auto">
              <a:xfrm>
                <a:off x="4222" y="7382"/>
                <a:ext cx="98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t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72" name="Rectangle 1175"/>
              <p:cNvSpPr>
                <a:spLocks noChangeArrowheads="1"/>
              </p:cNvSpPr>
              <p:nvPr/>
            </p:nvSpPr>
            <p:spPr bwMode="auto">
              <a:xfrm>
                <a:off x="4315" y="7382"/>
                <a:ext cx="159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w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73" name="Rectangle 1176"/>
              <p:cNvSpPr>
                <a:spLocks noChangeArrowheads="1"/>
              </p:cNvSpPr>
              <p:nvPr/>
            </p:nvSpPr>
            <p:spPr bwMode="auto">
              <a:xfrm>
                <a:off x="4409" y="7382"/>
                <a:ext cx="136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a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74" name="Rectangle 1177"/>
              <p:cNvSpPr>
                <a:spLocks noChangeArrowheads="1"/>
              </p:cNvSpPr>
              <p:nvPr/>
            </p:nvSpPr>
            <p:spPr bwMode="auto">
              <a:xfrm>
                <a:off x="4473" y="7382"/>
                <a:ext cx="128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y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75" name="Rectangle 1178"/>
              <p:cNvSpPr>
                <a:spLocks noChangeArrowheads="1"/>
              </p:cNvSpPr>
              <p:nvPr/>
            </p:nvSpPr>
            <p:spPr bwMode="auto">
              <a:xfrm>
                <a:off x="4532" y="7382"/>
                <a:ext cx="98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,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76" name="Rectangle 1179"/>
              <p:cNvSpPr>
                <a:spLocks noChangeArrowheads="1"/>
              </p:cNvSpPr>
              <p:nvPr/>
            </p:nvSpPr>
            <p:spPr bwMode="auto">
              <a:xfrm>
                <a:off x="4609" y="7382"/>
                <a:ext cx="128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v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77" name="Rectangle 1180"/>
              <p:cNvSpPr>
                <a:spLocks noChangeArrowheads="1"/>
              </p:cNvSpPr>
              <p:nvPr/>
            </p:nvSpPr>
            <p:spPr bwMode="auto">
              <a:xfrm>
                <a:off x="4679" y="7382"/>
                <a:ext cx="166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ia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78" name="Rectangle 1181"/>
              <p:cNvSpPr>
                <a:spLocks noChangeArrowheads="1"/>
              </p:cNvSpPr>
              <p:nvPr/>
            </p:nvSpPr>
            <p:spPr bwMode="auto">
              <a:xfrm>
                <a:off x="4824" y="7382"/>
                <a:ext cx="136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b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79" name="Rectangle 1182"/>
              <p:cNvSpPr>
                <a:spLocks noChangeArrowheads="1"/>
              </p:cNvSpPr>
              <p:nvPr/>
            </p:nvSpPr>
            <p:spPr bwMode="auto">
              <a:xfrm>
                <a:off x="4901" y="7382"/>
                <a:ext cx="136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o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80" name="Rectangle 1183"/>
              <p:cNvSpPr>
                <a:spLocks noChangeArrowheads="1"/>
              </p:cNvSpPr>
              <p:nvPr/>
            </p:nvSpPr>
            <p:spPr bwMode="auto">
              <a:xfrm>
                <a:off x="4965" y="7382"/>
                <a:ext cx="128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x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81" name="Rectangle 1184"/>
              <p:cNvSpPr>
                <a:spLocks noChangeArrowheads="1"/>
              </p:cNvSpPr>
              <p:nvPr/>
            </p:nvSpPr>
            <p:spPr bwMode="auto">
              <a:xfrm>
                <a:off x="5035" y="7382"/>
                <a:ext cx="136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p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82" name="Rectangle 1185"/>
              <p:cNvSpPr>
                <a:spLocks noChangeArrowheads="1"/>
              </p:cNvSpPr>
              <p:nvPr/>
            </p:nvSpPr>
            <p:spPr bwMode="auto">
              <a:xfrm>
                <a:off x="5110" y="7382"/>
                <a:ext cx="166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lo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83" name="Rectangle 1186"/>
              <p:cNvSpPr>
                <a:spLocks noChangeArrowheads="1"/>
              </p:cNvSpPr>
              <p:nvPr/>
            </p:nvSpPr>
            <p:spPr bwMode="auto">
              <a:xfrm>
                <a:off x="5214" y="7382"/>
                <a:ext cx="98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t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84" name="Rectangle 1187"/>
              <p:cNvSpPr>
                <a:spLocks noChangeArrowheads="1"/>
              </p:cNvSpPr>
              <p:nvPr/>
            </p:nvSpPr>
            <p:spPr bwMode="auto">
              <a:xfrm>
                <a:off x="5265" y="7382"/>
                <a:ext cx="205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so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85" name="Rectangle 1188"/>
              <p:cNvSpPr>
                <a:spLocks noChangeArrowheads="1"/>
              </p:cNvSpPr>
              <p:nvPr/>
            </p:nvSpPr>
            <p:spPr bwMode="auto">
              <a:xfrm>
                <a:off x="5425" y="7382"/>
                <a:ext cx="98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f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86" name="Rectangle 1189"/>
              <p:cNvSpPr>
                <a:spLocks noChangeArrowheads="1"/>
              </p:cNvSpPr>
              <p:nvPr/>
            </p:nvSpPr>
            <p:spPr bwMode="auto">
              <a:xfrm>
                <a:off x="1149" y="7523"/>
                <a:ext cx="98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t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87" name="Rectangle 1190"/>
              <p:cNvSpPr>
                <a:spLocks noChangeArrowheads="1"/>
              </p:cNvSpPr>
              <p:nvPr/>
            </p:nvSpPr>
            <p:spPr bwMode="auto">
              <a:xfrm>
                <a:off x="1200" y="7523"/>
                <a:ext cx="136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h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88" name="Rectangle 1191"/>
              <p:cNvSpPr>
                <a:spLocks noChangeArrowheads="1"/>
              </p:cNvSpPr>
              <p:nvPr/>
            </p:nvSpPr>
            <p:spPr bwMode="auto">
              <a:xfrm>
                <a:off x="1275" y="7523"/>
                <a:ext cx="136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e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89" name="Rectangle 1192"/>
              <p:cNvSpPr>
                <a:spLocks noChangeArrowheads="1"/>
              </p:cNvSpPr>
              <p:nvPr/>
            </p:nvSpPr>
            <p:spPr bwMode="auto">
              <a:xfrm>
                <a:off x="1377" y="7523"/>
                <a:ext cx="136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e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90" name="Rectangle 1193"/>
              <p:cNvSpPr>
                <a:spLocks noChangeArrowheads="1"/>
              </p:cNvSpPr>
              <p:nvPr/>
            </p:nvSpPr>
            <p:spPr bwMode="auto">
              <a:xfrm>
                <a:off x="1436" y="7523"/>
                <a:ext cx="128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s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91" name="Rectangle 1194"/>
              <p:cNvSpPr>
                <a:spLocks noChangeArrowheads="1"/>
              </p:cNvSpPr>
              <p:nvPr/>
            </p:nvSpPr>
            <p:spPr bwMode="auto">
              <a:xfrm>
                <a:off x="1489" y="7523"/>
                <a:ext cx="98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t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92" name="Rectangle 1195"/>
              <p:cNvSpPr>
                <a:spLocks noChangeArrowheads="1"/>
              </p:cNvSpPr>
              <p:nvPr/>
            </p:nvSpPr>
            <p:spPr bwMode="auto">
              <a:xfrm>
                <a:off x="1540" y="7523"/>
                <a:ext cx="205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im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93" name="Rectangle 1196"/>
              <p:cNvSpPr>
                <a:spLocks noChangeArrowheads="1"/>
              </p:cNvSpPr>
              <p:nvPr/>
            </p:nvSpPr>
            <p:spPr bwMode="auto">
              <a:xfrm>
                <a:off x="1689" y="7523"/>
                <a:ext cx="136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a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94" name="Rectangle 1197"/>
              <p:cNvSpPr>
                <a:spLocks noChangeArrowheads="1"/>
              </p:cNvSpPr>
              <p:nvPr/>
            </p:nvSpPr>
            <p:spPr bwMode="auto">
              <a:xfrm>
                <a:off x="1756" y="7523"/>
                <a:ext cx="98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t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95" name="Rectangle 1198"/>
              <p:cNvSpPr>
                <a:spLocks noChangeArrowheads="1"/>
              </p:cNvSpPr>
              <p:nvPr/>
            </p:nvSpPr>
            <p:spPr bwMode="auto">
              <a:xfrm>
                <a:off x="1807" y="7523"/>
                <a:ext cx="136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e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96" name="Rectangle 1199"/>
              <p:cNvSpPr>
                <a:spLocks noChangeArrowheads="1"/>
              </p:cNvSpPr>
              <p:nvPr/>
            </p:nvSpPr>
            <p:spPr bwMode="auto">
              <a:xfrm>
                <a:off x="1866" y="7523"/>
                <a:ext cx="128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s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97" name="Rectangle 1200"/>
              <p:cNvSpPr>
                <a:spLocks noChangeArrowheads="1"/>
              </p:cNvSpPr>
              <p:nvPr/>
            </p:nvSpPr>
            <p:spPr bwMode="auto">
              <a:xfrm>
                <a:off x="1965" y="7523"/>
                <a:ext cx="98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f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98" name="Rectangle 1201"/>
              <p:cNvSpPr>
                <a:spLocks noChangeArrowheads="1"/>
              </p:cNvSpPr>
              <p:nvPr/>
            </p:nvSpPr>
            <p:spPr bwMode="auto">
              <a:xfrm>
                <a:off x="2005" y="7523"/>
                <a:ext cx="136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o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99" name="Rectangle 1202"/>
              <p:cNvSpPr>
                <a:spLocks noChangeArrowheads="1"/>
              </p:cNvSpPr>
              <p:nvPr/>
            </p:nvSpPr>
            <p:spPr bwMode="auto">
              <a:xfrm>
                <a:off x="2072" y="7523"/>
                <a:ext cx="106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r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00" name="Rectangle 1203"/>
              <p:cNvSpPr>
                <a:spLocks noChangeArrowheads="1"/>
              </p:cNvSpPr>
              <p:nvPr/>
            </p:nvSpPr>
            <p:spPr bwMode="auto">
              <a:xfrm>
                <a:off x="2166" y="7523"/>
                <a:ext cx="139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MI10" charset="-95"/>
                  </a:rPr>
                  <a:t>α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01" name="Rectangle 1204"/>
              <p:cNvSpPr>
                <a:spLocks noChangeArrowheads="1"/>
              </p:cNvSpPr>
              <p:nvPr/>
            </p:nvSpPr>
            <p:spPr bwMode="auto">
              <a:xfrm>
                <a:off x="2296" y="7523"/>
                <a:ext cx="136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o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02" name="Rectangle 1205"/>
              <p:cNvSpPr>
                <a:spLocks noChangeArrowheads="1"/>
              </p:cNvSpPr>
              <p:nvPr/>
            </p:nvSpPr>
            <p:spPr bwMode="auto">
              <a:xfrm>
                <a:off x="2364" y="7523"/>
                <a:ext cx="136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b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03" name="Rectangle 1206"/>
              <p:cNvSpPr>
                <a:spLocks noChangeArrowheads="1"/>
              </p:cNvSpPr>
              <p:nvPr/>
            </p:nvSpPr>
            <p:spPr bwMode="auto">
              <a:xfrm>
                <a:off x="2438" y="7523"/>
                <a:ext cx="98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t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04" name="Rectangle 1207"/>
              <p:cNvSpPr>
                <a:spLocks noChangeArrowheads="1"/>
              </p:cNvSpPr>
              <p:nvPr/>
            </p:nvSpPr>
            <p:spPr bwMode="auto">
              <a:xfrm>
                <a:off x="2489" y="7523"/>
                <a:ext cx="136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a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05" name="Rectangle 1208"/>
              <p:cNvSpPr>
                <a:spLocks noChangeArrowheads="1"/>
              </p:cNvSpPr>
              <p:nvPr/>
            </p:nvSpPr>
            <p:spPr bwMode="auto">
              <a:xfrm>
                <a:off x="2556" y="7523"/>
                <a:ext cx="166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in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06" name="Rectangle 1209"/>
              <p:cNvSpPr>
                <a:spLocks noChangeArrowheads="1"/>
              </p:cNvSpPr>
              <p:nvPr/>
            </p:nvSpPr>
            <p:spPr bwMode="auto">
              <a:xfrm>
                <a:off x="2668" y="7523"/>
                <a:ext cx="136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5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CMR10"/>
                  </a:rPr>
                  <a:t>e</a:t>
                </a: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4" name="Rectangle 1211"/>
            <p:cNvSpPr>
              <a:spLocks noChangeArrowheads="1"/>
            </p:cNvSpPr>
            <p:nvPr/>
          </p:nvSpPr>
          <p:spPr bwMode="auto">
            <a:xfrm>
              <a:off x="2727" y="7523"/>
              <a:ext cx="136" cy="1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5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MR10"/>
                </a:rPr>
                <a:t>d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5" name="Rectangle 1212"/>
            <p:cNvSpPr>
              <a:spLocks noChangeArrowheads="1"/>
            </p:cNvSpPr>
            <p:nvPr/>
          </p:nvSpPr>
          <p:spPr bwMode="auto">
            <a:xfrm>
              <a:off x="2844" y="7523"/>
              <a:ext cx="136" cy="1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5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MR10"/>
                </a:rPr>
                <a:t>b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6" name="Rectangle 1213"/>
            <p:cNvSpPr>
              <a:spLocks noChangeArrowheads="1"/>
            </p:cNvSpPr>
            <p:nvPr/>
          </p:nvSpPr>
          <p:spPr bwMode="auto">
            <a:xfrm>
              <a:off x="2914" y="7523"/>
              <a:ext cx="128" cy="1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5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MR10"/>
                </a:rPr>
                <a:t>y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7" name="Rectangle 1214"/>
            <p:cNvSpPr>
              <a:spLocks noChangeArrowheads="1"/>
            </p:cNvSpPr>
            <p:nvPr/>
          </p:nvSpPr>
          <p:spPr bwMode="auto">
            <a:xfrm>
              <a:off x="3029" y="7523"/>
              <a:ext cx="136" cy="1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5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MR10"/>
                </a:rPr>
                <a:t>g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8" name="Rectangle 1215"/>
            <p:cNvSpPr>
              <a:spLocks noChangeArrowheads="1"/>
            </p:cNvSpPr>
            <p:nvPr/>
          </p:nvSpPr>
          <p:spPr bwMode="auto">
            <a:xfrm>
              <a:off x="3096" y="7523"/>
              <a:ext cx="136" cy="1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5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MR10"/>
                </a:rPr>
                <a:t>e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9" name="Rectangle 1216"/>
            <p:cNvSpPr>
              <a:spLocks noChangeArrowheads="1"/>
            </p:cNvSpPr>
            <p:nvPr/>
          </p:nvSpPr>
          <p:spPr bwMode="auto">
            <a:xfrm>
              <a:off x="3155" y="7523"/>
              <a:ext cx="136" cy="1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5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MR10"/>
                </a:rPr>
                <a:t>n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0" name="Rectangle 1217"/>
            <p:cNvSpPr>
              <a:spLocks noChangeArrowheads="1"/>
            </p:cNvSpPr>
            <p:nvPr/>
          </p:nvSpPr>
          <p:spPr bwMode="auto">
            <a:xfrm>
              <a:off x="3229" y="7523"/>
              <a:ext cx="136" cy="1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5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MR10"/>
                </a:rPr>
                <a:t>e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1" name="Rectangle 1218"/>
            <p:cNvSpPr>
              <a:spLocks noChangeArrowheads="1"/>
            </p:cNvSpPr>
            <p:nvPr/>
          </p:nvSpPr>
          <p:spPr bwMode="auto">
            <a:xfrm>
              <a:off x="3288" y="7523"/>
              <a:ext cx="106" cy="1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5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MR10"/>
                </a:rPr>
                <a:t>r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2" name="Rectangle 1219"/>
            <p:cNvSpPr>
              <a:spLocks noChangeArrowheads="1"/>
            </p:cNvSpPr>
            <p:nvPr/>
          </p:nvSpPr>
          <p:spPr bwMode="auto">
            <a:xfrm>
              <a:off x="3341" y="7523"/>
              <a:ext cx="136" cy="1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5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MR10"/>
                </a:rPr>
                <a:t>a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3" name="Rectangle 1220"/>
            <p:cNvSpPr>
              <a:spLocks noChangeArrowheads="1"/>
            </p:cNvSpPr>
            <p:nvPr/>
          </p:nvSpPr>
          <p:spPr bwMode="auto">
            <a:xfrm>
              <a:off x="3409" y="7523"/>
              <a:ext cx="98" cy="1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5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MR10"/>
                </a:rPr>
                <a:t>t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4" name="Rectangle 1221"/>
            <p:cNvSpPr>
              <a:spLocks noChangeArrowheads="1"/>
            </p:cNvSpPr>
            <p:nvPr/>
          </p:nvSpPr>
          <p:spPr bwMode="auto">
            <a:xfrm>
              <a:off x="3460" y="7523"/>
              <a:ext cx="166" cy="1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5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MR10"/>
                </a:rPr>
                <a:t>in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5" name="Rectangle 1222"/>
            <p:cNvSpPr>
              <a:spLocks noChangeArrowheads="1"/>
            </p:cNvSpPr>
            <p:nvPr/>
          </p:nvSpPr>
          <p:spPr bwMode="auto">
            <a:xfrm>
              <a:off x="3570" y="7523"/>
              <a:ext cx="136" cy="1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5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MR10"/>
                </a:rPr>
                <a:t>g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6" name="Rectangle 1223"/>
            <p:cNvSpPr>
              <a:spLocks noChangeArrowheads="1"/>
            </p:cNvSpPr>
            <p:nvPr/>
          </p:nvSpPr>
          <p:spPr bwMode="auto">
            <a:xfrm>
              <a:off x="3679" y="7523"/>
              <a:ext cx="136" cy="1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5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MR10"/>
                </a:rPr>
                <a:t>1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7" name="Rectangle 1224"/>
            <p:cNvSpPr>
              <a:spLocks noChangeArrowheads="1"/>
            </p:cNvSpPr>
            <p:nvPr/>
          </p:nvSpPr>
          <p:spPr bwMode="auto">
            <a:xfrm>
              <a:off x="3747" y="7523"/>
              <a:ext cx="175" cy="1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5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MR10"/>
                </a:rPr>
                <a:t>,0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8" name="Rectangle 1225"/>
            <p:cNvSpPr>
              <a:spLocks noChangeArrowheads="1"/>
            </p:cNvSpPr>
            <p:nvPr/>
          </p:nvSpPr>
          <p:spPr bwMode="auto">
            <a:xfrm>
              <a:off x="3851" y="7523"/>
              <a:ext cx="136" cy="1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5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MR10"/>
                </a:rPr>
                <a:t>0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9" name="Rectangle 1226"/>
            <p:cNvSpPr>
              <a:spLocks noChangeArrowheads="1"/>
            </p:cNvSpPr>
            <p:nvPr/>
          </p:nvSpPr>
          <p:spPr bwMode="auto">
            <a:xfrm>
              <a:off x="3919" y="7523"/>
              <a:ext cx="136" cy="1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5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MR10"/>
                </a:rPr>
                <a:t>0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0" name="Rectangle 1227"/>
            <p:cNvSpPr>
              <a:spLocks noChangeArrowheads="1"/>
            </p:cNvSpPr>
            <p:nvPr/>
          </p:nvSpPr>
          <p:spPr bwMode="auto">
            <a:xfrm>
              <a:off x="4027" y="7523"/>
              <a:ext cx="128" cy="1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5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MR10"/>
                </a:rPr>
                <a:t>s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1" name="Rectangle 1228"/>
            <p:cNvSpPr>
              <a:spLocks noChangeArrowheads="1"/>
            </p:cNvSpPr>
            <p:nvPr/>
          </p:nvSpPr>
          <p:spPr bwMode="auto">
            <a:xfrm>
              <a:off x="4081" y="7523"/>
              <a:ext cx="205" cy="1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5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MR10"/>
                </a:rPr>
                <a:t>im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2" name="Rectangle 1229"/>
            <p:cNvSpPr>
              <a:spLocks noChangeArrowheads="1"/>
            </p:cNvSpPr>
            <p:nvPr/>
          </p:nvSpPr>
          <p:spPr bwMode="auto">
            <a:xfrm>
              <a:off x="4225" y="7523"/>
              <a:ext cx="136" cy="1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5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MR10"/>
                </a:rPr>
                <a:t>u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3" name="Rectangle 1230"/>
            <p:cNvSpPr>
              <a:spLocks noChangeArrowheads="1"/>
            </p:cNvSpPr>
            <p:nvPr/>
          </p:nvSpPr>
          <p:spPr bwMode="auto">
            <a:xfrm>
              <a:off x="4299" y="7523"/>
              <a:ext cx="166" cy="1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5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MR10"/>
                </a:rPr>
                <a:t>la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4" name="Rectangle 1231"/>
            <p:cNvSpPr>
              <a:spLocks noChangeArrowheads="1"/>
            </p:cNvSpPr>
            <p:nvPr/>
          </p:nvSpPr>
          <p:spPr bwMode="auto">
            <a:xfrm>
              <a:off x="4404" y="7523"/>
              <a:ext cx="98" cy="1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5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MR10"/>
                </a:rPr>
                <a:t>t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5" name="Rectangle 1232"/>
            <p:cNvSpPr>
              <a:spLocks noChangeArrowheads="1"/>
            </p:cNvSpPr>
            <p:nvPr/>
          </p:nvSpPr>
          <p:spPr bwMode="auto">
            <a:xfrm>
              <a:off x="4455" y="7523"/>
              <a:ext cx="136" cy="1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5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MR10"/>
                </a:rPr>
                <a:t>e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6" name="Rectangle 1233"/>
            <p:cNvSpPr>
              <a:spLocks noChangeArrowheads="1"/>
            </p:cNvSpPr>
            <p:nvPr/>
          </p:nvSpPr>
          <p:spPr bwMode="auto">
            <a:xfrm>
              <a:off x="4514" y="7523"/>
              <a:ext cx="136" cy="1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5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MR10"/>
                </a:rPr>
                <a:t>d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7" name="Rectangle 1234"/>
            <p:cNvSpPr>
              <a:spLocks noChangeArrowheads="1"/>
            </p:cNvSpPr>
            <p:nvPr/>
          </p:nvSpPr>
          <p:spPr bwMode="auto">
            <a:xfrm>
              <a:off x="4631" y="7523"/>
              <a:ext cx="136" cy="1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5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MR10"/>
                </a:rPr>
                <a:t>d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8" name="Rectangle 1235"/>
            <p:cNvSpPr>
              <a:spLocks noChangeArrowheads="1"/>
            </p:cNvSpPr>
            <p:nvPr/>
          </p:nvSpPr>
          <p:spPr bwMode="auto">
            <a:xfrm>
              <a:off x="4705" y="7523"/>
              <a:ext cx="136" cy="1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5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MR10"/>
                </a:rPr>
                <a:t>a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9" name="Rectangle 1236"/>
            <p:cNvSpPr>
              <a:spLocks noChangeArrowheads="1"/>
            </p:cNvSpPr>
            <p:nvPr/>
          </p:nvSpPr>
          <p:spPr bwMode="auto">
            <a:xfrm>
              <a:off x="4773" y="7523"/>
              <a:ext cx="98" cy="1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5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MR10"/>
                </a:rPr>
                <a:t>t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0" name="Rectangle 1237"/>
            <p:cNvSpPr>
              <a:spLocks noChangeArrowheads="1"/>
            </p:cNvSpPr>
            <p:nvPr/>
          </p:nvSpPr>
          <p:spPr bwMode="auto">
            <a:xfrm>
              <a:off x="4824" y="7523"/>
              <a:ext cx="136" cy="1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5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MR10"/>
                </a:rPr>
                <a:t>a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1" name="Rectangle 1238"/>
            <p:cNvSpPr>
              <a:spLocks noChangeArrowheads="1"/>
            </p:cNvSpPr>
            <p:nvPr/>
          </p:nvSpPr>
          <p:spPr bwMode="auto">
            <a:xfrm>
              <a:off x="4934" y="7523"/>
              <a:ext cx="128" cy="1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5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MR10"/>
                </a:rPr>
                <a:t>s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2" name="Rectangle 1239"/>
            <p:cNvSpPr>
              <a:spLocks noChangeArrowheads="1"/>
            </p:cNvSpPr>
            <p:nvPr/>
          </p:nvSpPr>
          <p:spPr bwMode="auto">
            <a:xfrm>
              <a:off x="4987" y="7523"/>
              <a:ext cx="136" cy="1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5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MR10"/>
                </a:rPr>
                <a:t>e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3" name="Rectangle 1240"/>
            <p:cNvSpPr>
              <a:spLocks noChangeArrowheads="1"/>
            </p:cNvSpPr>
            <p:nvPr/>
          </p:nvSpPr>
          <p:spPr bwMode="auto">
            <a:xfrm>
              <a:off x="5046" y="7523"/>
              <a:ext cx="98" cy="1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5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MR10"/>
                </a:rPr>
                <a:t>t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4" name="Rectangle 1241"/>
            <p:cNvSpPr>
              <a:spLocks noChangeArrowheads="1"/>
            </p:cNvSpPr>
            <p:nvPr/>
          </p:nvSpPr>
          <p:spPr bwMode="auto">
            <a:xfrm>
              <a:off x="5099" y="7523"/>
              <a:ext cx="128" cy="1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5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MR10"/>
                </a:rPr>
                <a:t>s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5" name="Rectangle 1242"/>
            <p:cNvSpPr>
              <a:spLocks noChangeArrowheads="1"/>
            </p:cNvSpPr>
            <p:nvPr/>
          </p:nvSpPr>
          <p:spPr bwMode="auto">
            <a:xfrm>
              <a:off x="5195" y="7523"/>
              <a:ext cx="98" cy="1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5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MR10"/>
                </a:rPr>
                <a:t>f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6" name="Rectangle 1243"/>
            <p:cNvSpPr>
              <a:spLocks noChangeArrowheads="1"/>
            </p:cNvSpPr>
            <p:nvPr/>
          </p:nvSpPr>
          <p:spPr bwMode="auto">
            <a:xfrm>
              <a:off x="5235" y="7523"/>
              <a:ext cx="106" cy="1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5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MR10"/>
                </a:rPr>
                <a:t>r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7" name="Rectangle 1244"/>
            <p:cNvSpPr>
              <a:spLocks noChangeArrowheads="1"/>
            </p:cNvSpPr>
            <p:nvPr/>
          </p:nvSpPr>
          <p:spPr bwMode="auto">
            <a:xfrm>
              <a:off x="5287" y="7523"/>
              <a:ext cx="136" cy="1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5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MR10"/>
                </a:rPr>
                <a:t>o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8" name="Rectangle 1245"/>
            <p:cNvSpPr>
              <a:spLocks noChangeArrowheads="1"/>
            </p:cNvSpPr>
            <p:nvPr/>
          </p:nvSpPr>
          <p:spPr bwMode="auto">
            <a:xfrm>
              <a:off x="5355" y="7523"/>
              <a:ext cx="175" cy="1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5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MR10"/>
                </a:rPr>
                <a:t>m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9" name="Rectangle 1246"/>
            <p:cNvSpPr>
              <a:spLocks noChangeArrowheads="1"/>
            </p:cNvSpPr>
            <p:nvPr/>
          </p:nvSpPr>
          <p:spPr bwMode="auto">
            <a:xfrm>
              <a:off x="1149" y="7663"/>
              <a:ext cx="98" cy="1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5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MR10"/>
                </a:rPr>
                <a:t>t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0" name="Rectangle 1247"/>
            <p:cNvSpPr>
              <a:spLocks noChangeArrowheads="1"/>
            </p:cNvSpPr>
            <p:nvPr/>
          </p:nvSpPr>
          <p:spPr bwMode="auto">
            <a:xfrm>
              <a:off x="1200" y="7663"/>
              <a:ext cx="136" cy="1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5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MR10"/>
                </a:rPr>
                <a:t>h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1" name="Rectangle 1248"/>
            <p:cNvSpPr>
              <a:spLocks noChangeArrowheads="1"/>
            </p:cNvSpPr>
            <p:nvPr/>
          </p:nvSpPr>
          <p:spPr bwMode="auto">
            <a:xfrm>
              <a:off x="1275" y="7663"/>
              <a:ext cx="136" cy="1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5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MR10"/>
                </a:rPr>
                <a:t>e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2" name="Rectangle 1249"/>
            <p:cNvSpPr>
              <a:spLocks noChangeArrowheads="1"/>
            </p:cNvSpPr>
            <p:nvPr/>
          </p:nvSpPr>
          <p:spPr bwMode="auto">
            <a:xfrm>
              <a:off x="1371" y="7663"/>
              <a:ext cx="98" cy="1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5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MR10"/>
                </a:rPr>
                <a:t>t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3" name="Rectangle 1250"/>
            <p:cNvSpPr>
              <a:spLocks noChangeArrowheads="1"/>
            </p:cNvSpPr>
            <p:nvPr/>
          </p:nvSpPr>
          <p:spPr bwMode="auto">
            <a:xfrm>
              <a:off x="1422" y="7663"/>
              <a:ext cx="106" cy="1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5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MR10"/>
                </a:rPr>
                <a:t>r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4" name="Rectangle 1251"/>
            <p:cNvSpPr>
              <a:spLocks noChangeArrowheads="1"/>
            </p:cNvSpPr>
            <p:nvPr/>
          </p:nvSpPr>
          <p:spPr bwMode="auto">
            <a:xfrm>
              <a:off x="1475" y="7663"/>
              <a:ext cx="136" cy="1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5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MR10"/>
                </a:rPr>
                <a:t>u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5" name="Rectangle 1252"/>
            <p:cNvSpPr>
              <a:spLocks noChangeArrowheads="1"/>
            </p:cNvSpPr>
            <p:nvPr/>
          </p:nvSpPr>
          <p:spPr bwMode="auto">
            <a:xfrm>
              <a:off x="1548" y="7663"/>
              <a:ext cx="136" cy="1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5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MR10"/>
                </a:rPr>
                <a:t>e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6" name="Rectangle 1253"/>
            <p:cNvSpPr>
              <a:spLocks noChangeArrowheads="1"/>
            </p:cNvSpPr>
            <p:nvPr/>
          </p:nvSpPr>
          <p:spPr bwMode="auto">
            <a:xfrm>
              <a:off x="1647" y="7663"/>
              <a:ext cx="136" cy="1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5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MR10"/>
                </a:rPr>
                <a:t>p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7" name="Rectangle 1254"/>
            <p:cNvSpPr>
              <a:spLocks noChangeArrowheads="1"/>
            </p:cNvSpPr>
            <p:nvPr/>
          </p:nvSpPr>
          <p:spPr bwMode="auto">
            <a:xfrm>
              <a:off x="1724" y="7663"/>
              <a:ext cx="136" cy="1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5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MR10"/>
                </a:rPr>
                <a:t>o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8" name="Rectangle 1255"/>
            <p:cNvSpPr>
              <a:spLocks noChangeArrowheads="1"/>
            </p:cNvSpPr>
            <p:nvPr/>
          </p:nvSpPr>
          <p:spPr bwMode="auto">
            <a:xfrm>
              <a:off x="1791" y="7663"/>
              <a:ext cx="136" cy="1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5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MR10"/>
                </a:rPr>
                <a:t>p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9" name="Rectangle 1256"/>
            <p:cNvSpPr>
              <a:spLocks noChangeArrowheads="1"/>
            </p:cNvSpPr>
            <p:nvPr/>
          </p:nvSpPr>
          <p:spPr bwMode="auto">
            <a:xfrm>
              <a:off x="1865" y="7663"/>
              <a:ext cx="136" cy="1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5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MR10"/>
                </a:rPr>
                <a:t>u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0" name="Rectangle 1257"/>
            <p:cNvSpPr>
              <a:spLocks noChangeArrowheads="1"/>
            </p:cNvSpPr>
            <p:nvPr/>
          </p:nvSpPr>
          <p:spPr bwMode="auto">
            <a:xfrm>
              <a:off x="1938" y="7663"/>
              <a:ext cx="166" cy="1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5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MR10"/>
                </a:rPr>
                <a:t>la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1" name="Rectangle 1258"/>
            <p:cNvSpPr>
              <a:spLocks noChangeArrowheads="1"/>
            </p:cNvSpPr>
            <p:nvPr/>
          </p:nvSpPr>
          <p:spPr bwMode="auto">
            <a:xfrm>
              <a:off x="2043" y="7663"/>
              <a:ext cx="98" cy="1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5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MR10"/>
                </a:rPr>
                <a:t>t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2" name="Rectangle 1259"/>
            <p:cNvSpPr>
              <a:spLocks noChangeArrowheads="1"/>
            </p:cNvSpPr>
            <p:nvPr/>
          </p:nvSpPr>
          <p:spPr bwMode="auto">
            <a:xfrm>
              <a:off x="2094" y="7663"/>
              <a:ext cx="166" cy="1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5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MR10"/>
                </a:rPr>
                <a:t>io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3" name="Rectangle 1260"/>
            <p:cNvSpPr>
              <a:spLocks noChangeArrowheads="1"/>
            </p:cNvSpPr>
            <p:nvPr/>
          </p:nvSpPr>
          <p:spPr bwMode="auto">
            <a:xfrm>
              <a:off x="2198" y="7663"/>
              <a:ext cx="136" cy="1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5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MR10"/>
                </a:rPr>
                <a:t>n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4" name="Rectangle 1261"/>
            <p:cNvSpPr>
              <a:spLocks noChangeArrowheads="1"/>
            </p:cNvSpPr>
            <p:nvPr/>
          </p:nvSpPr>
          <p:spPr bwMode="auto">
            <a:xfrm>
              <a:off x="2310" y="7663"/>
              <a:ext cx="136" cy="1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5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MR10"/>
                </a:rPr>
                <a:t>a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5" name="Rectangle 1262"/>
            <p:cNvSpPr>
              <a:spLocks noChangeArrowheads="1"/>
            </p:cNvSpPr>
            <p:nvPr/>
          </p:nvSpPr>
          <p:spPr bwMode="auto">
            <a:xfrm>
              <a:off x="2377" y="7663"/>
              <a:ext cx="136" cy="1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5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MR10"/>
                </a:rPr>
                <a:t>n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6" name="Rectangle 1263"/>
            <p:cNvSpPr>
              <a:spLocks noChangeArrowheads="1"/>
            </p:cNvSpPr>
            <p:nvPr/>
          </p:nvSpPr>
          <p:spPr bwMode="auto">
            <a:xfrm>
              <a:off x="2451" y="7663"/>
              <a:ext cx="136" cy="1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5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MR10"/>
                </a:rPr>
                <a:t>d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7" name="Rectangle 1264"/>
            <p:cNvSpPr>
              <a:spLocks noChangeArrowheads="1"/>
            </p:cNvSpPr>
            <p:nvPr/>
          </p:nvSpPr>
          <p:spPr bwMode="auto">
            <a:xfrm>
              <a:off x="2561" y="7663"/>
              <a:ext cx="136" cy="1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5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MR10"/>
                </a:rPr>
                <a:t>u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8" name="Rectangle 1265"/>
            <p:cNvSpPr>
              <a:spLocks noChangeArrowheads="1"/>
            </p:cNvSpPr>
            <p:nvPr/>
          </p:nvSpPr>
          <p:spPr bwMode="auto">
            <a:xfrm>
              <a:off x="2635" y="7663"/>
              <a:ext cx="128" cy="1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5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MR10"/>
                </a:rPr>
                <a:t>s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9" name="Rectangle 1266"/>
            <p:cNvSpPr>
              <a:spLocks noChangeArrowheads="1"/>
            </p:cNvSpPr>
            <p:nvPr/>
          </p:nvSpPr>
          <p:spPr bwMode="auto">
            <a:xfrm>
              <a:off x="2688" y="7663"/>
              <a:ext cx="166" cy="1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5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MR10"/>
                </a:rPr>
                <a:t>in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0" name="Rectangle 1267"/>
            <p:cNvSpPr>
              <a:spLocks noChangeArrowheads="1"/>
            </p:cNvSpPr>
            <p:nvPr/>
          </p:nvSpPr>
          <p:spPr bwMode="auto">
            <a:xfrm>
              <a:off x="2799" y="7663"/>
              <a:ext cx="136" cy="1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5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MR10"/>
                </a:rPr>
                <a:t>g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1" name="Rectangle 1268"/>
            <p:cNvSpPr>
              <a:spLocks noChangeArrowheads="1"/>
            </p:cNvSpPr>
            <p:nvPr/>
          </p:nvSpPr>
          <p:spPr bwMode="auto">
            <a:xfrm>
              <a:off x="2903" y="7663"/>
              <a:ext cx="98" cy="1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5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MR10"/>
                </a:rPr>
                <a:t>t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2" name="Rectangle 1269"/>
            <p:cNvSpPr>
              <a:spLocks noChangeArrowheads="1"/>
            </p:cNvSpPr>
            <p:nvPr/>
          </p:nvSpPr>
          <p:spPr bwMode="auto">
            <a:xfrm>
              <a:off x="2954" y="7663"/>
              <a:ext cx="136" cy="1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5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MR10"/>
                </a:rPr>
                <a:t>h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3" name="Rectangle 1270"/>
            <p:cNvSpPr>
              <a:spLocks noChangeArrowheads="1"/>
            </p:cNvSpPr>
            <p:nvPr/>
          </p:nvSpPr>
          <p:spPr bwMode="auto">
            <a:xfrm>
              <a:off x="3029" y="7663"/>
              <a:ext cx="136" cy="1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5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MR10"/>
                </a:rPr>
                <a:t>e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4" name="Rectangle 1271"/>
            <p:cNvSpPr>
              <a:spLocks noChangeArrowheads="1"/>
            </p:cNvSpPr>
            <p:nvPr/>
          </p:nvSpPr>
          <p:spPr bwMode="auto">
            <a:xfrm>
              <a:off x="3126" y="7663"/>
              <a:ext cx="136" cy="1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5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MR10"/>
                </a:rPr>
                <a:t>b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5" name="Rectangle 1272"/>
            <p:cNvSpPr>
              <a:spLocks noChangeArrowheads="1"/>
            </p:cNvSpPr>
            <p:nvPr/>
          </p:nvSpPr>
          <p:spPr bwMode="auto">
            <a:xfrm>
              <a:off x="3203" y="7663"/>
              <a:ext cx="136" cy="1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5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MR10"/>
                </a:rPr>
                <a:t>o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6" name="Rectangle 1273"/>
            <p:cNvSpPr>
              <a:spLocks noChangeArrowheads="1"/>
            </p:cNvSpPr>
            <p:nvPr/>
          </p:nvSpPr>
          <p:spPr bwMode="auto">
            <a:xfrm>
              <a:off x="3273" y="7663"/>
              <a:ext cx="136" cy="1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5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MR10"/>
                </a:rPr>
                <a:t>o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7" name="Rectangle 1274"/>
            <p:cNvSpPr>
              <a:spLocks noChangeArrowheads="1"/>
            </p:cNvSpPr>
            <p:nvPr/>
          </p:nvSpPr>
          <p:spPr bwMode="auto">
            <a:xfrm>
              <a:off x="3341" y="7663"/>
              <a:ext cx="98" cy="1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5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MR10"/>
                </a:rPr>
                <a:t>t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8" name="Rectangle 1275"/>
            <p:cNvSpPr>
              <a:spLocks noChangeArrowheads="1"/>
            </p:cNvSpPr>
            <p:nvPr/>
          </p:nvSpPr>
          <p:spPr bwMode="auto">
            <a:xfrm>
              <a:off x="3393" y="7663"/>
              <a:ext cx="128" cy="1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5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MR10"/>
                </a:rPr>
                <a:t>s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9" name="Rectangle 1276"/>
            <p:cNvSpPr>
              <a:spLocks noChangeArrowheads="1"/>
            </p:cNvSpPr>
            <p:nvPr/>
          </p:nvSpPr>
          <p:spPr bwMode="auto">
            <a:xfrm>
              <a:off x="3446" y="7663"/>
              <a:ext cx="98" cy="1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5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MR10"/>
                </a:rPr>
                <a:t>t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80" name="Rectangle 1277"/>
            <p:cNvSpPr>
              <a:spLocks noChangeArrowheads="1"/>
            </p:cNvSpPr>
            <p:nvPr/>
          </p:nvSpPr>
          <p:spPr bwMode="auto">
            <a:xfrm>
              <a:off x="3497" y="7663"/>
              <a:ext cx="106" cy="1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5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MR10"/>
                </a:rPr>
                <a:t>r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81" name="Rectangle 1278"/>
            <p:cNvSpPr>
              <a:spLocks noChangeArrowheads="1"/>
            </p:cNvSpPr>
            <p:nvPr/>
          </p:nvSpPr>
          <p:spPr bwMode="auto">
            <a:xfrm>
              <a:off x="3550" y="7663"/>
              <a:ext cx="136" cy="1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5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MR10"/>
                </a:rPr>
                <a:t>a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82" name="Rectangle 1279"/>
            <p:cNvSpPr>
              <a:spLocks noChangeArrowheads="1"/>
            </p:cNvSpPr>
            <p:nvPr/>
          </p:nvSpPr>
          <p:spPr bwMode="auto">
            <a:xfrm>
              <a:off x="3617" y="7663"/>
              <a:ext cx="136" cy="1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5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MR10"/>
                </a:rPr>
                <a:t>p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83" name="Rectangle 1280"/>
            <p:cNvSpPr>
              <a:spLocks noChangeArrowheads="1"/>
            </p:cNvSpPr>
            <p:nvPr/>
          </p:nvSpPr>
          <p:spPr bwMode="auto">
            <a:xfrm>
              <a:off x="3727" y="7663"/>
              <a:ext cx="136" cy="1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5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MR10"/>
                </a:rPr>
                <a:t>a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84" name="Rectangle 1281"/>
            <p:cNvSpPr>
              <a:spLocks noChangeArrowheads="1"/>
            </p:cNvSpPr>
            <p:nvPr/>
          </p:nvSpPr>
          <p:spPr bwMode="auto">
            <a:xfrm>
              <a:off x="3794" y="7663"/>
              <a:ext cx="136" cy="1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5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MR10"/>
                </a:rPr>
                <a:t>p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85" name="Rectangle 1282"/>
            <p:cNvSpPr>
              <a:spLocks noChangeArrowheads="1"/>
            </p:cNvSpPr>
            <p:nvPr/>
          </p:nvSpPr>
          <p:spPr bwMode="auto">
            <a:xfrm>
              <a:off x="3867" y="7663"/>
              <a:ext cx="136" cy="1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5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MR10"/>
                </a:rPr>
                <a:t>p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86" name="Rectangle 1283"/>
            <p:cNvSpPr>
              <a:spLocks noChangeArrowheads="1"/>
            </p:cNvSpPr>
            <p:nvPr/>
          </p:nvSpPr>
          <p:spPr bwMode="auto">
            <a:xfrm>
              <a:off x="3941" y="7663"/>
              <a:ext cx="106" cy="1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5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MR10"/>
                </a:rPr>
                <a:t>r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87" name="Rectangle 1284"/>
            <p:cNvSpPr>
              <a:spLocks noChangeArrowheads="1"/>
            </p:cNvSpPr>
            <p:nvPr/>
          </p:nvSpPr>
          <p:spPr bwMode="auto">
            <a:xfrm>
              <a:off x="3994" y="7663"/>
              <a:ext cx="136" cy="1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5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MR10"/>
                </a:rPr>
                <a:t>o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88" name="Rectangle 1285"/>
            <p:cNvSpPr>
              <a:spLocks noChangeArrowheads="1"/>
            </p:cNvSpPr>
            <p:nvPr/>
          </p:nvSpPr>
          <p:spPr bwMode="auto">
            <a:xfrm>
              <a:off x="4062" y="7663"/>
              <a:ext cx="136" cy="1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5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MR10"/>
                </a:rPr>
                <a:t>a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89" name="Rectangle 1286"/>
            <p:cNvSpPr>
              <a:spLocks noChangeArrowheads="1"/>
            </p:cNvSpPr>
            <p:nvPr/>
          </p:nvSpPr>
          <p:spPr bwMode="auto">
            <a:xfrm>
              <a:off x="4129" y="7663"/>
              <a:ext cx="128" cy="1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5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MR10"/>
                </a:rPr>
                <a:t>c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90" name="Rectangle 1287"/>
            <p:cNvSpPr>
              <a:spLocks noChangeArrowheads="1"/>
            </p:cNvSpPr>
            <p:nvPr/>
          </p:nvSpPr>
          <p:spPr bwMode="auto">
            <a:xfrm>
              <a:off x="4185" y="7663"/>
              <a:ext cx="136" cy="1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5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MR10"/>
                </a:rPr>
                <a:t>h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91" name="Rectangle 1288"/>
            <p:cNvSpPr>
              <a:spLocks noChangeArrowheads="1"/>
            </p:cNvSpPr>
            <p:nvPr/>
          </p:nvSpPr>
          <p:spPr bwMode="auto">
            <a:xfrm>
              <a:off x="4259" y="7663"/>
              <a:ext cx="98" cy="1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5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MR10"/>
                </a:rPr>
                <a:t>.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92" name="Rectangle 1289"/>
            <p:cNvSpPr>
              <a:spLocks noChangeArrowheads="1"/>
            </p:cNvSpPr>
            <p:nvPr/>
          </p:nvSpPr>
          <p:spPr bwMode="auto">
            <a:xfrm>
              <a:off x="4331" y="7663"/>
              <a:ext cx="151" cy="1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5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MR10"/>
                </a:rPr>
                <a:t>A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93" name="Rectangle 1290"/>
            <p:cNvSpPr>
              <a:spLocks noChangeArrowheads="1"/>
            </p:cNvSpPr>
            <p:nvPr/>
          </p:nvSpPr>
          <p:spPr bwMode="auto">
            <a:xfrm>
              <a:off x="4431" y="7663"/>
              <a:ext cx="136" cy="1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5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MR10"/>
                </a:rPr>
                <a:t>g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94" name="Rectangle 1291"/>
            <p:cNvSpPr>
              <a:spLocks noChangeArrowheads="1"/>
            </p:cNvSpPr>
            <p:nvPr/>
          </p:nvSpPr>
          <p:spPr bwMode="auto">
            <a:xfrm>
              <a:off x="4498" y="7663"/>
              <a:ext cx="136" cy="1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5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MR10"/>
                </a:rPr>
                <a:t>a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95" name="Rectangle 1292"/>
            <p:cNvSpPr>
              <a:spLocks noChangeArrowheads="1"/>
            </p:cNvSpPr>
            <p:nvPr/>
          </p:nvSpPr>
          <p:spPr bwMode="auto">
            <a:xfrm>
              <a:off x="4565" y="7663"/>
              <a:ext cx="166" cy="1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5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MR10"/>
                </a:rPr>
                <a:t>in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96" name="Rectangle 1293"/>
            <p:cNvSpPr>
              <a:spLocks noChangeArrowheads="1"/>
            </p:cNvSpPr>
            <p:nvPr/>
          </p:nvSpPr>
          <p:spPr bwMode="auto">
            <a:xfrm>
              <a:off x="4676" y="7663"/>
              <a:ext cx="98" cy="1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5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MR10"/>
                </a:rPr>
                <a:t>,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97" name="Rectangle 1294"/>
            <p:cNvSpPr>
              <a:spLocks noChangeArrowheads="1"/>
            </p:cNvSpPr>
            <p:nvPr/>
          </p:nvSpPr>
          <p:spPr bwMode="auto">
            <a:xfrm>
              <a:off x="4750" y="7663"/>
              <a:ext cx="98" cy="1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5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MR10"/>
                </a:rPr>
                <a:t>t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98" name="Rectangle 1295"/>
            <p:cNvSpPr>
              <a:spLocks noChangeArrowheads="1"/>
            </p:cNvSpPr>
            <p:nvPr/>
          </p:nvSpPr>
          <p:spPr bwMode="auto">
            <a:xfrm>
              <a:off x="4802" y="7663"/>
              <a:ext cx="136" cy="1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5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MR10"/>
                </a:rPr>
                <a:t>h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99" name="Rectangle 1296"/>
            <p:cNvSpPr>
              <a:spLocks noChangeArrowheads="1"/>
            </p:cNvSpPr>
            <p:nvPr/>
          </p:nvSpPr>
          <p:spPr bwMode="auto">
            <a:xfrm>
              <a:off x="4875" y="7663"/>
              <a:ext cx="136" cy="1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5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MR10"/>
                </a:rPr>
                <a:t>e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00" name="Rectangle 1297"/>
            <p:cNvSpPr>
              <a:spLocks noChangeArrowheads="1"/>
            </p:cNvSpPr>
            <p:nvPr/>
          </p:nvSpPr>
          <p:spPr bwMode="auto">
            <a:xfrm>
              <a:off x="4971" y="7663"/>
              <a:ext cx="136" cy="1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5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MR10"/>
                </a:rPr>
                <a:t>b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01" name="Rectangle 1298"/>
            <p:cNvSpPr>
              <a:spLocks noChangeArrowheads="1"/>
            </p:cNvSpPr>
            <p:nvPr/>
          </p:nvSpPr>
          <p:spPr bwMode="auto">
            <a:xfrm>
              <a:off x="5048" y="7663"/>
              <a:ext cx="136" cy="1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5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MR10"/>
                </a:rPr>
                <a:t>o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02" name="Rectangle 1299"/>
            <p:cNvSpPr>
              <a:spLocks noChangeArrowheads="1"/>
            </p:cNvSpPr>
            <p:nvPr/>
          </p:nvSpPr>
          <p:spPr bwMode="auto">
            <a:xfrm>
              <a:off x="5113" y="7663"/>
              <a:ext cx="128" cy="1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5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MR10"/>
                </a:rPr>
                <a:t>x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03" name="Rectangle 1300"/>
            <p:cNvSpPr>
              <a:spLocks noChangeArrowheads="1"/>
            </p:cNvSpPr>
            <p:nvPr/>
          </p:nvSpPr>
          <p:spPr bwMode="auto">
            <a:xfrm>
              <a:off x="5183" y="7663"/>
              <a:ext cx="136" cy="1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5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MR10"/>
                </a:rPr>
                <a:t>p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04" name="Rectangle 1301"/>
            <p:cNvSpPr>
              <a:spLocks noChangeArrowheads="1"/>
            </p:cNvSpPr>
            <p:nvPr/>
          </p:nvSpPr>
          <p:spPr bwMode="auto">
            <a:xfrm>
              <a:off x="5257" y="7663"/>
              <a:ext cx="166" cy="1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5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MR10"/>
                </a:rPr>
                <a:t>lo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05" name="Rectangle 1302"/>
            <p:cNvSpPr>
              <a:spLocks noChangeArrowheads="1"/>
            </p:cNvSpPr>
            <p:nvPr/>
          </p:nvSpPr>
          <p:spPr bwMode="auto">
            <a:xfrm>
              <a:off x="5361" y="7663"/>
              <a:ext cx="98" cy="1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5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MR10"/>
                </a:rPr>
                <a:t>t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06" name="Rectangle 1303"/>
            <p:cNvSpPr>
              <a:spLocks noChangeArrowheads="1"/>
            </p:cNvSpPr>
            <p:nvPr/>
          </p:nvSpPr>
          <p:spPr bwMode="auto">
            <a:xfrm>
              <a:off x="5412" y="7663"/>
              <a:ext cx="128" cy="1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5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MR10"/>
                </a:rPr>
                <a:t>s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FCA10-EE3F-AF4E-9EA4-E5CA2D91A1E4}" type="slidenum">
              <a:rPr lang="en-US" smtClean="0"/>
              <a:t>39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5588" y="633413"/>
            <a:ext cx="8229600" cy="1584325"/>
          </a:xfrm>
        </p:spPr>
        <p:txBody>
          <a:bodyPr/>
          <a:lstStyle/>
          <a:p>
            <a:r>
              <a:rPr lang="en-US" dirty="0" smtClean="0"/>
              <a:t>Resampling of </a:t>
            </a:r>
            <a:r>
              <a:rPr lang="en-US" dirty="0"/>
              <a:t>the observed dataset (and of equal size to the observed dataset), each of which is obtained </a:t>
            </a:r>
            <a:r>
              <a:rPr lang="en-US" dirty="0" smtClean="0"/>
              <a:t>by random sampling with replacement from </a:t>
            </a:r>
            <a:r>
              <a:rPr lang="en-US" dirty="0"/>
              <a:t>the original </a:t>
            </a:r>
            <a:r>
              <a:rPr lang="en-US" dirty="0" smtClean="0"/>
              <a:t>dataset.</a:t>
            </a:r>
            <a:endParaRPr lang="en-US" dirty="0"/>
          </a:p>
        </p:txBody>
      </p:sp>
      <p:sp>
        <p:nvSpPr>
          <p:cNvPr id="1307" name="Rectangle 1306"/>
          <p:cNvSpPr/>
          <p:nvPr/>
        </p:nvSpPr>
        <p:spPr>
          <a:xfrm>
            <a:off x="1941512" y="1901826"/>
            <a:ext cx="2609850" cy="2762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8685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000" dirty="0" smtClean="0"/>
              <a:t>Regression Trees</a:t>
            </a:r>
            <a:endParaRPr lang="en-US" sz="4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FCA10-EE3F-AF4E-9EA4-E5CA2D91A1E4}" type="slidenum">
              <a:rPr lang="en-US" smtClean="0"/>
              <a:t>4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8561" y="3180481"/>
            <a:ext cx="3014875" cy="271018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144" y="347472"/>
            <a:ext cx="8543292" cy="590890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05339" y="676656"/>
            <a:ext cx="860498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Example: Baseball Players’ Salaries</a:t>
            </a:r>
            <a:br>
              <a:rPr lang="en-US" sz="2800" dirty="0"/>
            </a:br>
            <a:r>
              <a:rPr lang="en-US" sz="2800" dirty="0"/>
              <a:t>(Hitters data set) Predict the log salary of a baseball player, based on the # of years played in major leagues and # of hits made in previous year</a:t>
            </a:r>
          </a:p>
        </p:txBody>
      </p:sp>
    </p:spTree>
    <p:extLst>
      <p:ext uri="{BB962C8B-B14F-4D97-AF65-F5344CB8AC3E}">
        <p14:creationId xmlns:p14="http://schemas.microsoft.com/office/powerpoint/2010/main" val="456221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bagging?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Bagging is an extremely powerful idea based on two things: </a:t>
            </a:r>
          </a:p>
          <a:p>
            <a:pPr lvl="1"/>
            <a:r>
              <a:rPr lang="en-US" sz="2800" dirty="0" smtClean="0"/>
              <a:t>Averaging: reduces variance!</a:t>
            </a:r>
          </a:p>
          <a:p>
            <a:pPr lvl="1"/>
            <a:r>
              <a:rPr lang="en-US" sz="2800" dirty="0" smtClean="0"/>
              <a:t>Bootstrapping: plenty of training datasets! </a:t>
            </a:r>
          </a:p>
          <a:p>
            <a:r>
              <a:rPr lang="en-US" sz="2800" dirty="0" smtClean="0"/>
              <a:t>Why does averaging reduces variance?</a:t>
            </a:r>
          </a:p>
          <a:p>
            <a:pPr lvl="1"/>
            <a:r>
              <a:rPr lang="en-US" sz="2800" dirty="0" smtClean="0"/>
              <a:t>Averaging a set of observations reduces variance. Recall that given a set of n independent observations Z</a:t>
            </a:r>
            <a:r>
              <a:rPr lang="en-US" sz="2800" baseline="-25000" dirty="0" smtClean="0"/>
              <a:t>1</a:t>
            </a:r>
            <a:r>
              <a:rPr lang="en-US" sz="2800" dirty="0" smtClean="0"/>
              <a:t>, …, Z</a:t>
            </a:r>
            <a:r>
              <a:rPr lang="en-US" sz="2800" baseline="-25000" dirty="0" smtClean="0"/>
              <a:t>n</a:t>
            </a:r>
            <a:r>
              <a:rPr lang="en-US" sz="2800" dirty="0" smtClean="0"/>
              <a:t>, each with variance    ,  the variance of the mean     of the observations is given by </a:t>
            </a:r>
          </a:p>
          <a:p>
            <a:pPr lvl="1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FCA10-EE3F-AF4E-9EA4-E5CA2D91A1E4}" type="slidenum">
              <a:rPr lang="en-US" smtClean="0"/>
              <a:t>40</a:t>
            </a:fld>
            <a:endParaRPr lang="en-US"/>
          </a:p>
        </p:txBody>
      </p:sp>
      <p:graphicFrame>
        <p:nvGraphicFramePr>
          <p:cNvPr id="6" name="Object 4"/>
          <p:cNvGraphicFramePr>
            <a:graphicFrameLocks noChangeAspect="1"/>
          </p:cNvGraphicFramePr>
          <p:nvPr>
            <p:extLst/>
          </p:nvPr>
        </p:nvGraphicFramePr>
        <p:xfrm>
          <a:off x="4489450" y="5573713"/>
          <a:ext cx="271463" cy="390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76" name="Equation" r:id="rId3" imgW="114300" imgH="165100" progId="Equation.3">
                  <p:embed/>
                </p:oleObj>
              </mc:Choice>
              <mc:Fallback>
                <p:oleObj name="Equation" r:id="rId3" imgW="114300" imgH="165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89450" y="5573713"/>
                        <a:ext cx="271463" cy="390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64421234"/>
              </p:ext>
            </p:extLst>
          </p:nvPr>
        </p:nvGraphicFramePr>
        <p:xfrm>
          <a:off x="2522381" y="5399773"/>
          <a:ext cx="388616" cy="387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77" name="Equation" r:id="rId5" imgW="203200" imgH="203200" progId="Equation.3">
                  <p:embed/>
                </p:oleObj>
              </mc:Choice>
              <mc:Fallback>
                <p:oleObj name="Equation" r:id="rId5" imgW="203200" imgH="203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22381" y="5399773"/>
                        <a:ext cx="388616" cy="3873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4"/>
          <p:cNvGraphicFramePr>
            <a:graphicFrameLocks noChangeAspect="1"/>
          </p:cNvGraphicFramePr>
          <p:nvPr>
            <p:extLst/>
          </p:nvPr>
        </p:nvGraphicFramePr>
        <p:xfrm>
          <a:off x="2238375" y="4375150"/>
          <a:ext cx="176213" cy="255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78" name="Equation" r:id="rId7" imgW="114300" imgH="165100" progId="Equation.3">
                  <p:embed/>
                </p:oleObj>
              </mc:Choice>
              <mc:Fallback>
                <p:oleObj name="Equation" r:id="rId7" imgW="114300" imgH="165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38375" y="4375150"/>
                        <a:ext cx="176213" cy="255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4"/>
          <p:cNvGraphicFramePr>
            <a:graphicFrameLocks noChangeAspect="1"/>
          </p:cNvGraphicFramePr>
          <p:nvPr>
            <p:extLst/>
          </p:nvPr>
        </p:nvGraphicFramePr>
        <p:xfrm>
          <a:off x="2390775" y="4527550"/>
          <a:ext cx="176213" cy="255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79" name="Equation" r:id="rId9" imgW="114300" imgH="165100" progId="Equation.3">
                  <p:embed/>
                </p:oleObj>
              </mc:Choice>
              <mc:Fallback>
                <p:oleObj name="Equation" r:id="rId9" imgW="114300" imgH="165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90775" y="4527550"/>
                        <a:ext cx="176213" cy="255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8521167"/>
              </p:ext>
            </p:extLst>
          </p:nvPr>
        </p:nvGraphicFramePr>
        <p:xfrm>
          <a:off x="7036068" y="5342976"/>
          <a:ext cx="332734" cy="4441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80" name="Equation" r:id="rId11" imgW="152400" imgH="203200" progId="Equation.3">
                  <p:embed/>
                </p:oleObj>
              </mc:Choice>
              <mc:Fallback>
                <p:oleObj name="Equation" r:id="rId11" imgW="152400" imgH="203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36068" y="5342976"/>
                        <a:ext cx="332734" cy="44413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46598962"/>
              </p:ext>
            </p:extLst>
          </p:nvPr>
        </p:nvGraphicFramePr>
        <p:xfrm>
          <a:off x="4870454" y="5853255"/>
          <a:ext cx="442948" cy="4258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81" name="Equation" r:id="rId13" imgW="330200" imgH="317500" progId="Equation.3">
                  <p:embed/>
                </p:oleObj>
              </mc:Choice>
              <mc:Fallback>
                <p:oleObj name="Equation" r:id="rId13" imgW="330200" imgH="3175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70454" y="5853255"/>
                        <a:ext cx="442948" cy="42584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81172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does bagging work?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Generate B different bootstrapped training datasets</a:t>
            </a:r>
          </a:p>
          <a:p>
            <a:endParaRPr lang="en-US" dirty="0" smtClean="0"/>
          </a:p>
          <a:p>
            <a:r>
              <a:rPr lang="en-US" dirty="0" smtClean="0"/>
              <a:t>Train the statistical learning method on each of the B training datasets, and obtain the prediction </a:t>
            </a:r>
          </a:p>
          <a:p>
            <a:endParaRPr lang="en-US" dirty="0" smtClean="0"/>
          </a:p>
          <a:p>
            <a:r>
              <a:rPr lang="en-US" dirty="0" smtClean="0"/>
              <a:t>For prediction:</a:t>
            </a:r>
          </a:p>
          <a:p>
            <a:pPr lvl="1"/>
            <a:r>
              <a:rPr lang="en-US" dirty="0" smtClean="0"/>
              <a:t>Regression: average all predictions from all B trees</a:t>
            </a:r>
          </a:p>
          <a:p>
            <a:pPr lvl="1"/>
            <a:r>
              <a:rPr lang="en-US" dirty="0" smtClean="0"/>
              <a:t>Classification: majority vote among all B trees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FCA10-EE3F-AF4E-9EA4-E5CA2D91A1E4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4824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Bagging for Regression Trees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Construct B regression trees using  B bootstrapped training datasets</a:t>
            </a:r>
          </a:p>
          <a:p>
            <a:r>
              <a:rPr lang="en-US" dirty="0" smtClean="0"/>
              <a:t>Average the resulting predictions</a:t>
            </a:r>
          </a:p>
          <a:p>
            <a:endParaRPr lang="en-US" dirty="0"/>
          </a:p>
          <a:p>
            <a:r>
              <a:rPr lang="en-US" dirty="0" smtClean="0"/>
              <a:t>Note: These trees are not pruned, so each individual tree has high variance but low bias. Averaging these trees reduces variance, and thus we end up lowering both variance and bias </a:t>
            </a:r>
            <a:r>
              <a:rPr lang="en-US" dirty="0" smtClean="0">
                <a:sym typeface="Wingdings"/>
              </a:rPr>
              <a:t> 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FCA10-EE3F-AF4E-9EA4-E5CA2D91A1E4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758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Bagging for Classification Trees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Construct B regression trees using  B bootstrapped training datasets</a:t>
            </a:r>
          </a:p>
          <a:p>
            <a:r>
              <a:rPr lang="en-US" dirty="0" smtClean="0"/>
              <a:t>For prediction, there are two approaches: </a:t>
            </a:r>
          </a:p>
          <a:p>
            <a:pPr marL="914400" lvl="1" indent="-457200">
              <a:buFont typeface="Wingdings" pitchFamily="2" charset="2"/>
              <a:buAutoNum type="arabicPeriod"/>
            </a:pPr>
            <a:r>
              <a:rPr lang="en-US" dirty="0"/>
              <a:t>Record the class that each bootstrapped data set predicts and provide an overall prediction to the </a:t>
            </a:r>
            <a:r>
              <a:rPr lang="en-US" b="1" dirty="0"/>
              <a:t>most commonly occurring </a:t>
            </a:r>
            <a:r>
              <a:rPr lang="en-US" dirty="0" smtClean="0"/>
              <a:t>one (</a:t>
            </a:r>
            <a:r>
              <a:rPr lang="en-US" b="1" dirty="0" smtClean="0"/>
              <a:t>majority vote</a:t>
            </a:r>
            <a:r>
              <a:rPr lang="en-US" dirty="0" smtClean="0"/>
              <a:t>).</a:t>
            </a:r>
            <a:endParaRPr lang="en-US" dirty="0"/>
          </a:p>
          <a:p>
            <a:pPr marL="914400" lvl="1" indent="-457200">
              <a:buFont typeface="Wingdings" pitchFamily="2" charset="2"/>
              <a:buAutoNum type="arabicPeriod"/>
            </a:pPr>
            <a:r>
              <a:rPr lang="en-US" dirty="0"/>
              <a:t>If our classifier produces probability estimates we can just average the probabilities and then predict to the class with the highest probability.</a:t>
            </a:r>
          </a:p>
          <a:p>
            <a:r>
              <a:rPr lang="en-US" dirty="0" smtClean="0"/>
              <a:t>Both methods work well.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FCA10-EE3F-AF4E-9EA4-E5CA2D91A1E4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717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Comparison of Error Rates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FCA10-EE3F-AF4E-9EA4-E5CA2D91A1E4}" type="slidenum">
              <a:rPr lang="en-US" smtClean="0"/>
              <a:t>44</a:t>
            </a:fld>
            <a:endParaRPr lang="en-US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304799" y="1828800"/>
            <a:ext cx="3244793" cy="437991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</a:pPr>
            <a:r>
              <a:rPr lang="en-US" dirty="0" smtClean="0"/>
              <a:t>Here the </a:t>
            </a:r>
            <a:r>
              <a:rPr lang="en-US" b="1" dirty="0" smtClean="0">
                <a:solidFill>
                  <a:srgbClr val="00B050"/>
                </a:solidFill>
              </a:rPr>
              <a:t>green line </a:t>
            </a:r>
            <a:r>
              <a:rPr lang="en-US" dirty="0" smtClean="0"/>
              <a:t>represents a </a:t>
            </a:r>
            <a:r>
              <a:rPr lang="en-US" b="1" dirty="0" smtClean="0"/>
              <a:t>simple majority vote approach</a:t>
            </a:r>
          </a:p>
          <a:p>
            <a:pPr>
              <a:lnSpc>
                <a:spcPct val="80000"/>
              </a:lnSpc>
            </a:pPr>
            <a:endParaRPr lang="en-US" dirty="0" smtClean="0"/>
          </a:p>
          <a:p>
            <a:pPr>
              <a:lnSpc>
                <a:spcPct val="80000"/>
              </a:lnSpc>
            </a:pPr>
            <a:r>
              <a:rPr lang="en-US" dirty="0" smtClean="0"/>
              <a:t>The </a:t>
            </a:r>
            <a:r>
              <a:rPr lang="en-US" b="1" dirty="0" smtClean="0">
                <a:solidFill>
                  <a:srgbClr val="7030A0"/>
                </a:solidFill>
              </a:rPr>
              <a:t>purple line </a:t>
            </a:r>
            <a:r>
              <a:rPr lang="en-US" dirty="0" smtClean="0"/>
              <a:t>corresponds to </a:t>
            </a:r>
            <a:r>
              <a:rPr lang="en-US" b="1" dirty="0" smtClean="0"/>
              <a:t>averaging the probability estimates</a:t>
            </a:r>
            <a:r>
              <a:rPr lang="en-US" dirty="0" smtClean="0"/>
              <a:t>.</a:t>
            </a:r>
          </a:p>
          <a:p>
            <a:pPr>
              <a:lnSpc>
                <a:spcPct val="80000"/>
              </a:lnSpc>
            </a:pPr>
            <a:endParaRPr lang="en-US" dirty="0" smtClean="0"/>
          </a:p>
          <a:p>
            <a:pPr>
              <a:lnSpc>
                <a:spcPct val="80000"/>
              </a:lnSpc>
            </a:pPr>
            <a:r>
              <a:rPr lang="en-US" dirty="0" smtClean="0"/>
              <a:t>Both do far better than a </a:t>
            </a:r>
            <a:r>
              <a:rPr lang="en-US" b="1" dirty="0" smtClean="0"/>
              <a:t>single tree </a:t>
            </a:r>
            <a:r>
              <a:rPr lang="en-US" dirty="0" smtClean="0"/>
              <a:t>(</a:t>
            </a:r>
            <a:r>
              <a:rPr lang="en-US" b="1" dirty="0" smtClean="0">
                <a:solidFill>
                  <a:srgbClr val="FF0000"/>
                </a:solidFill>
              </a:rPr>
              <a:t>dashed red</a:t>
            </a:r>
            <a:r>
              <a:rPr lang="en-US" dirty="0" smtClean="0"/>
              <a:t>) and get close to the </a:t>
            </a:r>
            <a:r>
              <a:rPr lang="en-US" b="1" dirty="0" smtClean="0"/>
              <a:t>Bayes error rate (</a:t>
            </a:r>
            <a:r>
              <a:rPr 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dashed grey</a:t>
            </a:r>
            <a:r>
              <a:rPr lang="en-US" dirty="0" smtClean="0"/>
              <a:t>).</a:t>
            </a:r>
          </a:p>
        </p:txBody>
      </p:sp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49" t="21835" r="15790" b="37469"/>
          <a:stretch>
            <a:fillRect/>
          </a:stretch>
        </p:blipFill>
        <p:spPr bwMode="auto">
          <a:xfrm>
            <a:off x="3638348" y="1627188"/>
            <a:ext cx="5505651" cy="51914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1614866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1: Housing Data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FCA10-EE3F-AF4E-9EA4-E5CA2D91A1E4}" type="slidenum">
              <a:rPr lang="en-US" smtClean="0"/>
              <a:t>45</a:t>
            </a:fld>
            <a:endParaRPr lang="en-US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>
          <a:xfrm>
            <a:off x="304800" y="1592264"/>
            <a:ext cx="2819400" cy="47688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dirty="0" smtClean="0"/>
              <a:t>The </a:t>
            </a:r>
            <a:r>
              <a:rPr lang="en-US" b="1" dirty="0" smtClean="0">
                <a:solidFill>
                  <a:schemeClr val="tx2"/>
                </a:solidFill>
              </a:rPr>
              <a:t>red line </a:t>
            </a:r>
            <a:r>
              <a:rPr lang="en-US" dirty="0" smtClean="0"/>
              <a:t>represents the </a:t>
            </a:r>
            <a:r>
              <a:rPr lang="en-US" b="1" dirty="0" smtClean="0"/>
              <a:t>test mean sum of squares using a single tree</a:t>
            </a:r>
            <a:r>
              <a:rPr lang="en-US" dirty="0" smtClean="0"/>
              <a:t>.</a:t>
            </a:r>
          </a:p>
          <a:p>
            <a:pPr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endParaRPr lang="en-US" dirty="0" smtClean="0"/>
          </a:p>
          <a:p>
            <a:pPr>
              <a:lnSpc>
                <a:spcPct val="90000"/>
              </a:lnSpc>
            </a:pPr>
            <a:r>
              <a:rPr lang="en-US" dirty="0" smtClean="0"/>
              <a:t>The </a:t>
            </a:r>
            <a:r>
              <a:rPr lang="en-US" b="1" dirty="0" smtClean="0"/>
              <a:t>black line</a:t>
            </a:r>
            <a:r>
              <a:rPr lang="en-US" dirty="0" smtClean="0"/>
              <a:t> corresponds to the </a:t>
            </a:r>
            <a:r>
              <a:rPr lang="en-US" b="1" dirty="0" smtClean="0"/>
              <a:t>bagging error rate </a:t>
            </a:r>
          </a:p>
        </p:txBody>
      </p:sp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74" r="3981"/>
          <a:stretch>
            <a:fillRect/>
          </a:stretch>
        </p:blipFill>
        <p:spPr bwMode="auto">
          <a:xfrm>
            <a:off x="3429000" y="1592263"/>
            <a:ext cx="5562600" cy="526573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3391198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2: Car Seat Data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FCA10-EE3F-AF4E-9EA4-E5CA2D91A1E4}" type="slidenum">
              <a:rPr lang="en-US" smtClean="0"/>
              <a:t>46</a:t>
            </a:fld>
            <a:endParaRPr lang="en-US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74" r="3981"/>
          <a:stretch>
            <a:fillRect/>
          </a:stretch>
        </p:blipFill>
        <p:spPr bwMode="auto">
          <a:xfrm>
            <a:off x="3124200" y="1449388"/>
            <a:ext cx="5715000" cy="540861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3"/>
          <p:cNvSpPr txBox="1">
            <a:spLocks noChangeArrowheads="1"/>
          </p:cNvSpPr>
          <p:nvPr/>
        </p:nvSpPr>
        <p:spPr>
          <a:xfrm>
            <a:off x="457200" y="1524000"/>
            <a:ext cx="2819400" cy="476885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dirty="0" smtClean="0"/>
              <a:t>The </a:t>
            </a:r>
            <a:r>
              <a:rPr lang="en-US" b="1" dirty="0">
                <a:solidFill>
                  <a:schemeClr val="tx2"/>
                </a:solidFill>
              </a:rPr>
              <a:t>red line </a:t>
            </a:r>
            <a:r>
              <a:rPr lang="en-US" dirty="0"/>
              <a:t>represents the </a:t>
            </a:r>
            <a:r>
              <a:rPr lang="en-US" b="1" dirty="0"/>
              <a:t>test error rate using a single tree</a:t>
            </a:r>
            <a:r>
              <a:rPr lang="en-US" dirty="0" smtClean="0"/>
              <a:t>.</a:t>
            </a:r>
          </a:p>
          <a:p>
            <a:pPr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endParaRPr lang="en-US" dirty="0" smtClean="0"/>
          </a:p>
          <a:p>
            <a:pPr>
              <a:lnSpc>
                <a:spcPct val="90000"/>
              </a:lnSpc>
            </a:pPr>
            <a:r>
              <a:rPr lang="en-US" dirty="0"/>
              <a:t>The </a:t>
            </a:r>
            <a:r>
              <a:rPr lang="en-US" b="1" dirty="0"/>
              <a:t>black line </a:t>
            </a:r>
            <a:r>
              <a:rPr lang="en-US" dirty="0"/>
              <a:t>corresponds to the </a:t>
            </a:r>
            <a:r>
              <a:rPr lang="en-US" b="1" dirty="0"/>
              <a:t>bagging error rate using majority vote </a:t>
            </a:r>
            <a:r>
              <a:rPr lang="en-US" dirty="0"/>
              <a:t>while the </a:t>
            </a:r>
            <a:r>
              <a:rPr lang="en-US" b="1" dirty="0">
                <a:solidFill>
                  <a:srgbClr val="0070C0"/>
                </a:solidFill>
              </a:rPr>
              <a:t>blue line </a:t>
            </a:r>
            <a:r>
              <a:rPr lang="en-US" b="1" dirty="0"/>
              <a:t>averages the probabilities</a:t>
            </a:r>
            <a:r>
              <a:rPr lang="en-US" dirty="0"/>
              <a:t>.</a:t>
            </a:r>
          </a:p>
          <a:p>
            <a:pPr>
              <a:lnSpc>
                <a:spcPct val="90000"/>
              </a:lnSpc>
            </a:pPr>
            <a:endParaRPr lang="en-US" dirty="0">
              <a:latin typeface="Times New Roman" pitchFamily="18" charset="0"/>
            </a:endParaRPr>
          </a:p>
          <a:p>
            <a:pPr>
              <a:lnSpc>
                <a:spcPct val="90000"/>
              </a:lnSpc>
            </a:pPr>
            <a:endParaRPr lang="en-US" dirty="0" smtClean="0"/>
          </a:p>
          <a:p>
            <a:pPr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69525587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Out-of-Bag Error Estimation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 smtClean="0"/>
              <a:t>Since bootstrapping involves random selection of subsets of observations to build a training data set, then the remaining non-selected part could be the testing data. </a:t>
            </a:r>
          </a:p>
          <a:p>
            <a:r>
              <a:rPr lang="en-US" sz="3200" dirty="0" smtClean="0"/>
              <a:t>On average, each bagged tree makes use of around 2/3 of the observations, so we end up having 1/3 of the observations used for testing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FCA10-EE3F-AF4E-9EA4-E5CA2D91A1E4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06451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 Importance Measure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37484"/>
          </a:xfrm>
        </p:spPr>
        <p:txBody>
          <a:bodyPr>
            <a:noAutofit/>
          </a:bodyPr>
          <a:lstStyle/>
          <a:p>
            <a:r>
              <a:rPr lang="en-US" sz="2800" dirty="0" smtClean="0"/>
              <a:t>Bagging typically improves the accuracy over prediction using a single tree, but it is now hard to interpret the model! </a:t>
            </a:r>
          </a:p>
          <a:p>
            <a:r>
              <a:rPr lang="en-US" sz="2800" dirty="0" smtClean="0"/>
              <a:t>We have </a:t>
            </a:r>
            <a:r>
              <a:rPr lang="en-US" sz="2800" b="1" i="1" dirty="0" smtClean="0"/>
              <a:t>hundreds of trees</a:t>
            </a:r>
            <a:r>
              <a:rPr lang="en-US" sz="2800" dirty="0" smtClean="0"/>
              <a:t>, and it is no longer clear which variables are most important to the procedure</a:t>
            </a:r>
          </a:p>
          <a:p>
            <a:r>
              <a:rPr lang="en-US" sz="2800" dirty="0" smtClean="0"/>
              <a:t>Thus bagging improves prediction accuracy at the expense of interpretability</a:t>
            </a:r>
          </a:p>
          <a:p>
            <a:r>
              <a:rPr lang="en-US" sz="2800" dirty="0" smtClean="0"/>
              <a:t>But, we can still get an overall summary of the importance of each predictor using Relative Influence Plots</a:t>
            </a:r>
            <a:endParaRPr lang="en-US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FCA10-EE3F-AF4E-9EA4-E5CA2D91A1E4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082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Out-Of-Bag (OOB) error estimate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We predict the response for the </a:t>
            </a:r>
            <a:r>
              <a:rPr lang="en-US" dirty="0" err="1" smtClean="0"/>
              <a:t>i-th</a:t>
            </a:r>
            <a:r>
              <a:rPr lang="en-US" dirty="0" smtClean="0"/>
              <a:t> observation using each of the trees in which that observation was OOB</a:t>
            </a:r>
          </a:p>
          <a:p>
            <a:r>
              <a:rPr lang="en-US" dirty="0" smtClean="0"/>
              <a:t>This yields B/3 predictions for the </a:t>
            </a:r>
            <a:r>
              <a:rPr lang="en-US" dirty="0" err="1" smtClean="0"/>
              <a:t>i-th</a:t>
            </a:r>
            <a:r>
              <a:rPr lang="en-US" dirty="0" smtClean="0"/>
              <a:t> observation</a:t>
            </a:r>
          </a:p>
          <a:p>
            <a:r>
              <a:rPr lang="en-US" dirty="0" smtClean="0"/>
              <a:t>Average these predicted responses (if regression is the goal), or take the majority votes (if classification is the goal)</a:t>
            </a:r>
          </a:p>
          <a:p>
            <a:r>
              <a:rPr lang="en-US" dirty="0" smtClean="0"/>
              <a:t>This leads to a single OOB prediction for the </a:t>
            </a:r>
            <a:r>
              <a:rPr lang="en-US" dirty="0" err="1" smtClean="0"/>
              <a:t>i-th</a:t>
            </a:r>
            <a:r>
              <a:rPr lang="en-US" dirty="0" smtClean="0"/>
              <a:t> observation</a:t>
            </a:r>
          </a:p>
          <a:p>
            <a:r>
              <a:rPr lang="en-US" dirty="0" smtClean="0"/>
              <a:t>Repeat above</a:t>
            </a:r>
          </a:p>
          <a:p>
            <a:r>
              <a:rPr lang="en-US" dirty="0" smtClean="0"/>
              <a:t>It can be shown that for large enough B, OOB error is equivalent to leave-one-out cross-validation error </a:t>
            </a:r>
          </a:p>
          <a:p>
            <a:r>
              <a:rPr lang="en-US" b="1" i="1" u="sng" dirty="0" smtClean="0">
                <a:solidFill>
                  <a:srgbClr val="FF0000"/>
                </a:solidFill>
              </a:rPr>
              <a:t>Bagging improves prediction accuracy at the expense of interpretability</a:t>
            </a:r>
            <a:endParaRPr lang="en-US" b="1" i="1" u="sng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FCA10-EE3F-AF4E-9EA4-E5CA2D91A1E4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07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Regression Trees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FCA10-EE3F-AF4E-9EA4-E5CA2D91A1E4}" type="slidenum">
              <a:rPr lang="en-US" smtClean="0"/>
              <a:t>5</a:t>
            </a:fld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/>
          <a:lstStyle/>
          <a:p>
            <a:r>
              <a:rPr lang="en-US" dirty="0" smtClean="0"/>
              <a:t>Suppose for example we have two </a:t>
            </a:r>
            <a:r>
              <a:rPr lang="en-US" dirty="0"/>
              <a:t>regions </a:t>
            </a:r>
            <a:r>
              <a:rPr lang="en-US" dirty="0" smtClean="0"/>
              <a:t>R</a:t>
            </a:r>
            <a:r>
              <a:rPr lang="en-US" baseline="-25000" dirty="0" smtClean="0"/>
              <a:t>1</a:t>
            </a:r>
            <a:r>
              <a:rPr lang="en-US" dirty="0" smtClean="0"/>
              <a:t> and R</a:t>
            </a:r>
            <a:r>
              <a:rPr lang="en-US" baseline="-25000" dirty="0" smtClean="0"/>
              <a:t>2</a:t>
            </a:r>
            <a:r>
              <a:rPr lang="en-US" dirty="0" smtClean="0"/>
              <a:t> with</a:t>
            </a:r>
          </a:p>
          <a:p>
            <a:r>
              <a:rPr lang="en-US" dirty="0" smtClean="0"/>
              <a:t> mean response for the training observations equal to 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Then for any value of X such that             we would predict 10, otherwise if            we would predict 20. </a:t>
            </a:r>
            <a:endParaRPr lang="en-US" dirty="0"/>
          </a:p>
        </p:txBody>
      </p:sp>
      <p:graphicFrame>
        <p:nvGraphicFramePr>
          <p:cNvPr id="9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31636845"/>
              </p:ext>
            </p:extLst>
          </p:nvPr>
        </p:nvGraphicFramePr>
        <p:xfrm>
          <a:off x="5311140" y="3368040"/>
          <a:ext cx="8890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14" name="Equation" r:id="rId3" imgW="444240" imgH="215640" progId="Equation.3">
                  <p:embed/>
                </p:oleObj>
              </mc:Choice>
              <mc:Fallback>
                <p:oleObj name="Equation" r:id="rId3" imgW="44424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11140" y="3368040"/>
                        <a:ext cx="889000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28321512"/>
              </p:ext>
            </p:extLst>
          </p:nvPr>
        </p:nvGraphicFramePr>
        <p:xfrm>
          <a:off x="2849880" y="3728720"/>
          <a:ext cx="9398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15" name="Equation" r:id="rId5" imgW="469800" imgH="215640" progId="Equation.3">
                  <p:embed/>
                </p:oleObj>
              </mc:Choice>
              <mc:Fallback>
                <p:oleObj name="Equation" r:id="rId5" imgW="46980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49880" y="3728720"/>
                        <a:ext cx="939800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/>
          <p:cNvSpPr/>
          <p:nvPr/>
        </p:nvSpPr>
        <p:spPr>
          <a:xfrm>
            <a:off x="1395663" y="4668253"/>
            <a:ext cx="4071486" cy="18087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2512194" y="4668253"/>
            <a:ext cx="0" cy="1808748"/>
          </a:xfrm>
          <a:prstGeom prst="line">
            <a:avLst/>
          </a:prstGeom>
          <a:ln w="412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63184204"/>
              </p:ext>
            </p:extLst>
          </p:nvPr>
        </p:nvGraphicFramePr>
        <p:xfrm>
          <a:off x="1733550" y="5356225"/>
          <a:ext cx="3556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16" name="Equation" r:id="rId7" imgW="177480" imgH="215640" progId="Equation.3">
                  <p:embed/>
                </p:oleObj>
              </mc:Choice>
              <mc:Fallback>
                <p:oleObj name="Equation" r:id="rId7" imgW="17748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33550" y="5356225"/>
                        <a:ext cx="355600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70989907"/>
              </p:ext>
            </p:extLst>
          </p:nvPr>
        </p:nvGraphicFramePr>
        <p:xfrm>
          <a:off x="3932238" y="5356225"/>
          <a:ext cx="3810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17" name="Equation" r:id="rId9" imgW="190440" imgH="215640" progId="Equation.3">
                  <p:embed/>
                </p:oleObj>
              </mc:Choice>
              <mc:Fallback>
                <p:oleObj name="Equation" r:id="rId9" imgW="19044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32238" y="5356225"/>
                        <a:ext cx="381000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08608615"/>
              </p:ext>
            </p:extLst>
          </p:nvPr>
        </p:nvGraphicFramePr>
        <p:xfrm>
          <a:off x="793750" y="2522477"/>
          <a:ext cx="1879600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18" name="Equation" r:id="rId11" imgW="939600" imgH="241200" progId="Equation.3">
                  <p:embed/>
                </p:oleObj>
              </mc:Choice>
              <mc:Fallback>
                <p:oleObj name="Equation" r:id="rId11" imgW="93960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3750" y="2522477"/>
                        <a:ext cx="1879600" cy="482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05299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0572" y="51174"/>
            <a:ext cx="8229600" cy="990600"/>
          </a:xfrm>
        </p:spPr>
        <p:txBody>
          <a:bodyPr/>
          <a:lstStyle/>
          <a:p>
            <a:r>
              <a:rPr lang="en-US" dirty="0" smtClean="0"/>
              <a:t>Relative Influence Plots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3944" y="907181"/>
            <a:ext cx="8229600" cy="4876800"/>
          </a:xfrm>
        </p:spPr>
        <p:txBody>
          <a:bodyPr>
            <a:normAutofit fontScale="92500"/>
          </a:bodyPr>
          <a:lstStyle/>
          <a:p>
            <a:r>
              <a:rPr lang="en-US" sz="2800" dirty="0"/>
              <a:t>How do we decide which variables are most useful in predicting the response</a:t>
            </a:r>
            <a:r>
              <a:rPr lang="en-US" sz="2800" dirty="0" smtClean="0"/>
              <a:t>?</a:t>
            </a:r>
            <a:endParaRPr lang="en-US" sz="2800" dirty="0"/>
          </a:p>
          <a:p>
            <a:pPr lvl="1"/>
            <a:r>
              <a:rPr lang="en-US" sz="2800" dirty="0"/>
              <a:t>We can </a:t>
            </a:r>
            <a:r>
              <a:rPr lang="en-US" sz="2800" b="1" dirty="0"/>
              <a:t>compute</a:t>
            </a:r>
            <a:r>
              <a:rPr lang="en-US" sz="2800" dirty="0"/>
              <a:t> something called </a:t>
            </a:r>
            <a:r>
              <a:rPr lang="en-US" sz="2800" b="1" dirty="0"/>
              <a:t>relative influence plots.</a:t>
            </a:r>
          </a:p>
          <a:p>
            <a:pPr lvl="1"/>
            <a:r>
              <a:rPr lang="en-US" sz="2800" dirty="0"/>
              <a:t>These plots </a:t>
            </a:r>
            <a:r>
              <a:rPr lang="en-US" sz="2800" b="1" dirty="0"/>
              <a:t>give a score for each variable</a:t>
            </a:r>
            <a:r>
              <a:rPr lang="en-US" sz="2800" dirty="0"/>
              <a:t>. </a:t>
            </a:r>
            <a:endParaRPr lang="en-US" sz="2800" dirty="0" smtClean="0"/>
          </a:p>
          <a:p>
            <a:pPr lvl="1"/>
            <a:r>
              <a:rPr lang="en-US" sz="2800" dirty="0" smtClean="0"/>
              <a:t>These </a:t>
            </a:r>
            <a:r>
              <a:rPr lang="en-US" sz="2800" b="1" dirty="0" smtClean="0"/>
              <a:t>scores represents </a:t>
            </a:r>
            <a:r>
              <a:rPr lang="en-US" sz="2800" dirty="0" smtClean="0"/>
              <a:t>the </a:t>
            </a:r>
            <a:r>
              <a:rPr lang="en-US" sz="2800" b="1" dirty="0" smtClean="0"/>
              <a:t>decrease in MSE when splitting on a particular variable</a:t>
            </a:r>
            <a:endParaRPr lang="en-US" sz="2800" b="1" dirty="0"/>
          </a:p>
          <a:p>
            <a:pPr lvl="1"/>
            <a:r>
              <a:rPr lang="en-US" sz="2800" dirty="0"/>
              <a:t>A </a:t>
            </a:r>
            <a:r>
              <a:rPr lang="en-US" sz="2800" b="1" dirty="0"/>
              <a:t>number close to zero indicates the variable is not important and could be dropped</a:t>
            </a:r>
            <a:r>
              <a:rPr lang="en-US" sz="2800" dirty="0"/>
              <a:t>.</a:t>
            </a:r>
          </a:p>
          <a:p>
            <a:pPr lvl="1"/>
            <a:r>
              <a:rPr lang="en-US" sz="2800" b="1" dirty="0"/>
              <a:t>The larger the score the more influence the variable has.</a:t>
            </a:r>
            <a:r>
              <a:rPr lang="en-US" sz="2800" dirty="0"/>
              <a:t>  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FCA10-EE3F-AF4E-9EA4-E5CA2D91A1E4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406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Housing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6253" y="1600200"/>
            <a:ext cx="2769473" cy="52578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dirty="0"/>
              <a:t>Median Income is by far the most important variable</a:t>
            </a:r>
            <a:r>
              <a:rPr lang="en-US" dirty="0" smtClean="0"/>
              <a:t>.</a:t>
            </a:r>
          </a:p>
          <a:p>
            <a:pPr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r>
              <a:rPr lang="en-US" dirty="0"/>
              <a:t>Longitude, Latitude and Average occupancy are the next most important.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FCA10-EE3F-AF4E-9EA4-E5CA2D91A1E4}" type="slidenum">
              <a:rPr lang="en-US" smtClean="0"/>
              <a:t>51</a:t>
            </a:fld>
            <a:endParaRPr lang="en-US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71" t="28925" r="9227" b="32980"/>
          <a:stretch>
            <a:fillRect/>
          </a:stretch>
        </p:blipFill>
        <p:spPr bwMode="auto">
          <a:xfrm>
            <a:off x="2865726" y="1958448"/>
            <a:ext cx="60198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33707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000" dirty="0" smtClean="0"/>
              <a:t>Random Forests</a:t>
            </a:r>
            <a:endParaRPr lang="en-US" sz="4000" dirty="0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FCA10-EE3F-AF4E-9EA4-E5CA2D91A1E4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711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Random Forests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800" dirty="0" smtClean="0"/>
              <a:t>It is a very efficient statistical learning method</a:t>
            </a:r>
          </a:p>
          <a:p>
            <a:r>
              <a:rPr lang="en-US" sz="2800" dirty="0" smtClean="0"/>
              <a:t>It builds on the idea of bagging,</a:t>
            </a:r>
            <a:r>
              <a:rPr lang="en-US" sz="2800" dirty="0"/>
              <a:t> </a:t>
            </a:r>
            <a:r>
              <a:rPr lang="en-US" sz="2800" dirty="0" smtClean="0"/>
              <a:t>but it provides an improvement because it de-correlates the trees</a:t>
            </a:r>
          </a:p>
          <a:p>
            <a:r>
              <a:rPr lang="en-US" sz="2800" dirty="0" smtClean="0"/>
              <a:t>How does it work?</a:t>
            </a:r>
          </a:p>
          <a:p>
            <a:pPr lvl="1"/>
            <a:r>
              <a:rPr lang="en-US" sz="2800" dirty="0" smtClean="0"/>
              <a:t>Build a number of decision trees on bootstrapped training sample, but when building these trees, each time a split in a tree is considered, a random sample of </a:t>
            </a:r>
            <a:r>
              <a:rPr lang="en-US" sz="2800" i="1" dirty="0" smtClean="0"/>
              <a:t>m</a:t>
            </a:r>
            <a:r>
              <a:rPr lang="en-US" sz="2800" dirty="0" smtClean="0"/>
              <a:t> predictors is chosen as split candidates from the full set of </a:t>
            </a:r>
            <a:r>
              <a:rPr lang="en-US" sz="2800" i="1" dirty="0" smtClean="0"/>
              <a:t>p</a:t>
            </a:r>
            <a:r>
              <a:rPr lang="en-US" sz="2800" dirty="0" smtClean="0"/>
              <a:t> predictors (Usually	          )</a:t>
            </a:r>
          </a:p>
          <a:p>
            <a:pPr marL="274320" lvl="1" indent="0">
              <a:buNone/>
            </a:pPr>
            <a:r>
              <a:rPr lang="en-US" dirty="0" smtClean="0"/>
              <a:t>	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FCA10-EE3F-AF4E-9EA4-E5CA2D91A1E4}" type="slidenum">
              <a:rPr lang="en-US" smtClean="0"/>
              <a:t>53</a:t>
            </a:fld>
            <a:endParaRPr lang="en-US"/>
          </a:p>
        </p:txBody>
      </p:sp>
      <p:graphicFrame>
        <p:nvGraphicFramePr>
          <p:cNvPr id="6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9539333"/>
              </p:ext>
            </p:extLst>
          </p:nvPr>
        </p:nvGraphicFramePr>
        <p:xfrm>
          <a:off x="4149725" y="5384893"/>
          <a:ext cx="844550" cy="4117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65" name="Equation" r:id="rId3" imgW="520700" imgH="254000" progId="Equation.3">
                  <p:embed/>
                </p:oleObj>
              </mc:Choice>
              <mc:Fallback>
                <p:oleObj name="Equation" r:id="rId3" imgW="520700" imgH="254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49725" y="5384893"/>
                        <a:ext cx="844550" cy="41174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0176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Why are we considering a random sample of m predictors instead of all p predictors for splitting?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Suppose that we have a very strong predictor in the data set along with a number of other moderately strong predictor, then in the collection of bagged trees, most or all of them will use the very strong predictor for the first split!</a:t>
            </a:r>
          </a:p>
          <a:p>
            <a:r>
              <a:rPr lang="en-US" dirty="0" smtClean="0"/>
              <a:t>All bagged trees will look similar. Hence all the predictions from the bagged trees will be highly correlated</a:t>
            </a:r>
          </a:p>
          <a:p>
            <a:r>
              <a:rPr lang="en-US" dirty="0" smtClean="0"/>
              <a:t>Averaging many highly correlated quantities does not lead to a large variance reduction, and thus random forests “de-correlates” the bagged trees leading to more reduction in variance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FCA10-EE3F-AF4E-9EA4-E5CA2D91A1E4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237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Random Forest with different values of “m”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2734177" cy="5257800"/>
          </a:xfrm>
        </p:spPr>
        <p:txBody>
          <a:bodyPr/>
          <a:lstStyle/>
          <a:p>
            <a:r>
              <a:rPr lang="en-US" dirty="0" smtClean="0"/>
              <a:t>Notice when random forests are built using m = p, then this amounts simply to bagging.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FCA10-EE3F-AF4E-9EA4-E5CA2D91A1E4}" type="slidenum">
              <a:rPr lang="en-US" smtClean="0"/>
              <a:t>55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3949" y="1403222"/>
            <a:ext cx="6073542" cy="5445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483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General 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261360" cy="4993640"/>
          </a:xfrm>
        </p:spPr>
        <p:txBody>
          <a:bodyPr/>
          <a:lstStyle/>
          <a:p>
            <a:r>
              <a:rPr lang="en-US" dirty="0" smtClean="0"/>
              <a:t>Here we have two predictors and five distinct regions</a:t>
            </a:r>
          </a:p>
          <a:p>
            <a:endParaRPr lang="en-US" dirty="0" smtClean="0"/>
          </a:p>
          <a:p>
            <a:r>
              <a:rPr lang="en-US" dirty="0" smtClean="0"/>
              <a:t>Depending on which region our new X comes from we would make one of five possible predictions for Y.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FCA10-EE3F-AF4E-9EA4-E5CA2D91A1E4}" type="slidenum">
              <a:rPr lang="en-US" smtClean="0"/>
              <a:t>6</a:t>
            </a:fld>
            <a:endParaRPr lang="en-US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56" t="15858" r="54678" b="59450"/>
          <a:stretch>
            <a:fillRect/>
          </a:stretch>
        </p:blipFill>
        <p:spPr bwMode="auto">
          <a:xfrm>
            <a:off x="4046538" y="1524000"/>
            <a:ext cx="4899025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6705600" y="1828800"/>
            <a:ext cx="9906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22</a:t>
            </a:r>
          </a:p>
        </p:txBody>
      </p:sp>
      <p:sp>
        <p:nvSpPr>
          <p:cNvPr id="8" name="Text Box 6"/>
          <p:cNvSpPr txBox="1">
            <a:spLocks noChangeArrowheads="1"/>
          </p:cNvSpPr>
          <p:nvPr/>
        </p:nvSpPr>
        <p:spPr bwMode="auto">
          <a:xfrm>
            <a:off x="5943600" y="2667000"/>
            <a:ext cx="914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12</a:t>
            </a:r>
          </a:p>
        </p:txBody>
      </p:sp>
      <p:sp>
        <p:nvSpPr>
          <p:cNvPr id="9" name="Text Box 7"/>
          <p:cNvSpPr txBox="1">
            <a:spLocks noChangeArrowheads="1"/>
          </p:cNvSpPr>
          <p:nvPr/>
        </p:nvSpPr>
        <p:spPr bwMode="auto">
          <a:xfrm>
            <a:off x="6781800" y="3505200"/>
            <a:ext cx="6858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9</a:t>
            </a:r>
          </a:p>
        </p:txBody>
      </p:sp>
      <p:sp>
        <p:nvSpPr>
          <p:cNvPr id="10" name="Text Box 8"/>
          <p:cNvSpPr txBox="1">
            <a:spLocks noChangeArrowheads="1"/>
          </p:cNvSpPr>
          <p:nvPr/>
        </p:nvSpPr>
        <p:spPr bwMode="auto">
          <a:xfrm>
            <a:off x="5257800" y="4191000"/>
            <a:ext cx="533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34</a:t>
            </a:r>
          </a:p>
        </p:txBody>
      </p:sp>
      <p:sp>
        <p:nvSpPr>
          <p:cNvPr id="11" name="Text Box 9"/>
          <p:cNvSpPr txBox="1">
            <a:spLocks noChangeArrowheads="1"/>
          </p:cNvSpPr>
          <p:nvPr/>
        </p:nvSpPr>
        <p:spPr bwMode="auto">
          <a:xfrm>
            <a:off x="6553200" y="4724400"/>
            <a:ext cx="533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23</a:t>
            </a:r>
          </a:p>
        </p:txBody>
      </p:sp>
      <p:sp>
        <p:nvSpPr>
          <p:cNvPr id="4" name="5-Point Star 3"/>
          <p:cNvSpPr/>
          <p:nvPr/>
        </p:nvSpPr>
        <p:spPr>
          <a:xfrm>
            <a:off x="5473129" y="4947275"/>
            <a:ext cx="102742" cy="143838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5-Point Star 11"/>
          <p:cNvSpPr/>
          <p:nvPr/>
        </p:nvSpPr>
        <p:spPr>
          <a:xfrm flipV="1">
            <a:off x="8188503" y="2012156"/>
            <a:ext cx="132378" cy="15240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5-Point Star 12"/>
          <p:cNvSpPr/>
          <p:nvPr/>
        </p:nvSpPr>
        <p:spPr>
          <a:xfrm flipV="1">
            <a:off x="6278635" y="3352800"/>
            <a:ext cx="132378" cy="15240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402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  <p:bldP spid="4" grpId="0" animBg="1"/>
      <p:bldP spid="12" grpId="0" animBg="1"/>
      <p:bldP spid="1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Splitting the X Variables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048000" cy="4678680"/>
          </a:xfrm>
        </p:spPr>
        <p:txBody>
          <a:bodyPr/>
          <a:lstStyle/>
          <a:p>
            <a:r>
              <a:rPr lang="en-US" dirty="0" smtClean="0"/>
              <a:t>Generally we create the partitions by iteratively splitting one of the X variables into two regions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FCA10-EE3F-AF4E-9EA4-E5CA2D91A1E4}" type="slidenum">
              <a:rPr lang="en-US" smtClean="0"/>
              <a:t>7</a:t>
            </a:fld>
            <a:endParaRPr lang="en-US"/>
          </a:p>
        </p:txBody>
      </p:sp>
      <p:graphicFrame>
        <p:nvGraphicFramePr>
          <p:cNvPr id="6" name="Object 6"/>
          <p:cNvGraphicFramePr>
            <a:graphicFrameLocks noChangeAspect="1"/>
          </p:cNvGraphicFramePr>
          <p:nvPr/>
        </p:nvGraphicFramePr>
        <p:xfrm>
          <a:off x="3581400" y="1447800"/>
          <a:ext cx="5205413" cy="541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46" name="Bitmap Image" r:id="rId3" imgW="9142857" imgH="5714286" progId="Paint.Picture">
                  <p:embed/>
                </p:oleObj>
              </mc:Choice>
              <mc:Fallback>
                <p:oleObj name="Bitmap Image" r:id="rId3" imgW="9142857" imgH="5714286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483" t="2000" r="55009" b="27333"/>
                      <a:stretch>
                        <a:fillRect/>
                      </a:stretch>
                    </p:blipFill>
                    <p:spPr bwMode="auto">
                      <a:xfrm>
                        <a:off x="3581400" y="1447800"/>
                        <a:ext cx="5205413" cy="5410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26327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Splitting the X Variable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FCA10-EE3F-AF4E-9EA4-E5CA2D91A1E4}" type="slidenum">
              <a:rPr lang="en-US" smtClean="0"/>
              <a:t>8</a:t>
            </a:fld>
            <a:endParaRPr lang="en-US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82193" y="1773148"/>
            <a:ext cx="3423007" cy="43799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3400" indent="-533400">
              <a:buFont typeface="Wingdings" pitchFamily="2" charset="2"/>
              <a:buAutoNum type="arabicPeriod"/>
            </a:pPr>
            <a:r>
              <a:rPr lang="en-US" dirty="0" smtClean="0"/>
              <a:t>First split on X</a:t>
            </a:r>
            <a:r>
              <a:rPr lang="en-US" baseline="-25000" dirty="0" smtClean="0"/>
              <a:t>1</a:t>
            </a:r>
            <a:r>
              <a:rPr lang="en-US" dirty="0" smtClean="0"/>
              <a:t>=t</a:t>
            </a:r>
            <a:r>
              <a:rPr lang="en-US" baseline="-25000" dirty="0" smtClean="0"/>
              <a:t>1</a:t>
            </a:r>
            <a:endParaRPr lang="en-US" dirty="0"/>
          </a:p>
        </p:txBody>
      </p:sp>
      <p:graphicFrame>
        <p:nvGraphicFramePr>
          <p:cNvPr id="7" name="Object 5"/>
          <p:cNvGraphicFramePr>
            <a:graphicFrameLocks noChangeAspect="1"/>
          </p:cNvGraphicFramePr>
          <p:nvPr/>
        </p:nvGraphicFramePr>
        <p:xfrm>
          <a:off x="3581400" y="1524000"/>
          <a:ext cx="5181600" cy="533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1" name="Bitmap Image" r:id="rId3" imgW="9142857" imgH="5714286" progId="Paint.Picture">
                  <p:embed/>
                </p:oleObj>
              </mc:Choice>
              <mc:Fallback>
                <p:oleObj name="Bitmap Image" r:id="rId3" imgW="9142857" imgH="5714286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501" t="2959" r="55571" b="28000"/>
                      <a:stretch>
                        <a:fillRect/>
                      </a:stretch>
                    </p:blipFill>
                    <p:spPr bwMode="auto">
                      <a:xfrm>
                        <a:off x="3581400" y="1524000"/>
                        <a:ext cx="5181600" cy="5334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26356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Splitting the X Variable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FCA10-EE3F-AF4E-9EA4-E5CA2D91A1E4}" type="slidenum">
              <a:rPr lang="en-US" smtClean="0"/>
              <a:t>9</a:t>
            </a:fld>
            <a:endParaRPr lang="en-US"/>
          </a:p>
        </p:txBody>
      </p:sp>
      <p:graphicFrame>
        <p:nvGraphicFramePr>
          <p:cNvPr id="6" name="Object 6"/>
          <p:cNvGraphicFramePr>
            <a:graphicFrameLocks noChangeAspect="1"/>
          </p:cNvGraphicFramePr>
          <p:nvPr/>
        </p:nvGraphicFramePr>
        <p:xfrm>
          <a:off x="3505200" y="1447800"/>
          <a:ext cx="5307013" cy="541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95" name="Bitmap Image" r:id="rId3" imgW="9142857" imgH="5714286" progId="Paint.Picture">
                  <p:embed/>
                </p:oleObj>
              </mc:Choice>
              <mc:Fallback>
                <p:oleObj name="Bitmap Image" r:id="rId3" imgW="9142857" imgH="5714286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466" t="3334" r="55009" b="27333"/>
                      <a:stretch>
                        <a:fillRect/>
                      </a:stretch>
                    </p:blipFill>
                    <p:spPr bwMode="auto">
                      <a:xfrm>
                        <a:off x="3505200" y="1447800"/>
                        <a:ext cx="5307013" cy="5410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113015" y="1752600"/>
            <a:ext cx="3719245" cy="4379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533400" indent="-533400" eaLnBrk="1" hangingPunct="1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AutoNum type="arabicPeriod"/>
            </a:pPr>
            <a:r>
              <a:rPr lang="en-US" sz="2400" dirty="0">
                <a:latin typeface="Times New Roman" pitchFamily="18" charset="0"/>
              </a:rPr>
              <a:t>First split on X</a:t>
            </a:r>
            <a:r>
              <a:rPr lang="en-US" sz="2400" baseline="-25000" dirty="0">
                <a:latin typeface="Times New Roman" pitchFamily="18" charset="0"/>
              </a:rPr>
              <a:t>1</a:t>
            </a:r>
            <a:r>
              <a:rPr lang="en-US" sz="2400" dirty="0">
                <a:latin typeface="Times New Roman" pitchFamily="18" charset="0"/>
              </a:rPr>
              <a:t>=t</a:t>
            </a:r>
            <a:r>
              <a:rPr lang="en-US" sz="2400" baseline="-25000" dirty="0">
                <a:latin typeface="Times New Roman" pitchFamily="18" charset="0"/>
              </a:rPr>
              <a:t>1</a:t>
            </a:r>
          </a:p>
          <a:p>
            <a:pPr marL="533400" indent="-533400" eaLnBrk="1" hangingPunct="1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AutoNum type="arabicPeriod"/>
            </a:pPr>
            <a:r>
              <a:rPr lang="en-US" sz="2400" dirty="0">
                <a:latin typeface="Times New Roman" pitchFamily="18" charset="0"/>
              </a:rPr>
              <a:t>If X</a:t>
            </a:r>
            <a:r>
              <a:rPr lang="en-US" sz="2400" baseline="-25000" dirty="0">
                <a:latin typeface="Times New Roman" pitchFamily="18" charset="0"/>
              </a:rPr>
              <a:t>1</a:t>
            </a:r>
            <a:r>
              <a:rPr lang="en-US" sz="2400" dirty="0">
                <a:latin typeface="Times New Roman" pitchFamily="18" charset="0"/>
              </a:rPr>
              <a:t>&lt;t</a:t>
            </a:r>
            <a:r>
              <a:rPr lang="en-US" sz="2400" baseline="-25000" dirty="0">
                <a:latin typeface="Times New Roman" pitchFamily="18" charset="0"/>
              </a:rPr>
              <a:t>1</a:t>
            </a:r>
            <a:r>
              <a:rPr lang="en-US" sz="2400" dirty="0">
                <a:latin typeface="Times New Roman" pitchFamily="18" charset="0"/>
              </a:rPr>
              <a:t>, split on X</a:t>
            </a:r>
            <a:r>
              <a:rPr lang="en-US" sz="2400" baseline="-25000" dirty="0">
                <a:latin typeface="Times New Roman" pitchFamily="18" charset="0"/>
              </a:rPr>
              <a:t>2</a:t>
            </a:r>
            <a:r>
              <a:rPr lang="en-US" sz="2400" dirty="0">
                <a:latin typeface="Times New Roman" pitchFamily="18" charset="0"/>
              </a:rPr>
              <a:t>=t</a:t>
            </a:r>
            <a:r>
              <a:rPr lang="en-US" sz="2400" baseline="-25000" dirty="0">
                <a:latin typeface="Times New Roman" pitchFamily="18" charset="0"/>
              </a:rPr>
              <a:t>2</a:t>
            </a:r>
            <a:endParaRPr lang="en-US" sz="2400" dirty="0">
              <a:latin typeface="Times New Roman" pitchFamily="18" charset="0"/>
            </a:endParaRPr>
          </a:p>
          <a:p>
            <a:pPr marL="533400" indent="-533400" eaLnBrk="1" hangingPunct="1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AutoNum type="arabicPeriod"/>
            </a:pPr>
            <a:endParaRPr lang="en-US" sz="2400" dirty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4518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Clarity.thmx</Template>
  <TotalTime>14601</TotalTime>
  <Words>3424</Words>
  <Application>Microsoft Office PowerPoint</Application>
  <PresentationFormat>On-screen Show (4:3)</PresentationFormat>
  <Paragraphs>1511</Paragraphs>
  <Slides>55</Slides>
  <Notes>4</Notes>
  <HiddenSlides>0</HiddenSlides>
  <MMClips>0</MMClips>
  <ScaleCrop>false</ScaleCrop>
  <HeadingPairs>
    <vt:vector size="8" baseType="variant">
      <vt:variant>
        <vt:lpstr>Fonts Used</vt:lpstr>
      </vt:variant>
      <vt:variant>
        <vt:i4>18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55</vt:i4>
      </vt:variant>
    </vt:vector>
  </HeadingPairs>
  <TitlesOfParts>
    <vt:vector size="76" baseType="lpstr">
      <vt:lpstr>Arial</vt:lpstr>
      <vt:lpstr>Calibri</vt:lpstr>
      <vt:lpstr>Cambria Math</vt:lpstr>
      <vt:lpstr>CMBX9</vt:lpstr>
      <vt:lpstr>CMMI10</vt:lpstr>
      <vt:lpstr>CMMI7</vt:lpstr>
      <vt:lpstr>CMMI9</vt:lpstr>
      <vt:lpstr>CMR10</vt:lpstr>
      <vt:lpstr>CMR7</vt:lpstr>
      <vt:lpstr>CMR9</vt:lpstr>
      <vt:lpstr>CMSY10</vt:lpstr>
      <vt:lpstr>CMSY5</vt:lpstr>
      <vt:lpstr>CMSY7</vt:lpstr>
      <vt:lpstr>CMTI9</vt:lpstr>
      <vt:lpstr>Symbol</vt:lpstr>
      <vt:lpstr>Times New Roman</vt:lpstr>
      <vt:lpstr>Times New Roman Italic</vt:lpstr>
      <vt:lpstr>Wingdings</vt:lpstr>
      <vt:lpstr>Clarity</vt:lpstr>
      <vt:lpstr>Equation</vt:lpstr>
      <vt:lpstr>Bitmap Image</vt:lpstr>
      <vt:lpstr>Decision Trees</vt:lpstr>
      <vt:lpstr>Outline</vt:lpstr>
      <vt:lpstr>Partitioning Up the Predictor Space</vt:lpstr>
      <vt:lpstr>Regression Trees</vt:lpstr>
      <vt:lpstr>Regression Trees</vt:lpstr>
      <vt:lpstr>The General View</vt:lpstr>
      <vt:lpstr>Splitting the X Variables</vt:lpstr>
      <vt:lpstr>Splitting the X Variable</vt:lpstr>
      <vt:lpstr>Splitting the X Variable</vt:lpstr>
      <vt:lpstr>Splitting the X Variable</vt:lpstr>
      <vt:lpstr>Splitting the X Variable</vt:lpstr>
      <vt:lpstr>Splitting the X Variable</vt:lpstr>
      <vt:lpstr>Example: Baseball Players’ Salaries (Hitters data set) Predict the log salary of a baseball player, based on the # of years played in major leagues and # of hits made in previous year</vt:lpstr>
      <vt:lpstr>Another way of visualizing the decision tree…</vt:lpstr>
      <vt:lpstr>Some Natural Questions</vt:lpstr>
      <vt:lpstr>1. What values should we use for       ?</vt:lpstr>
      <vt:lpstr>2. Where to Split?</vt:lpstr>
      <vt:lpstr>Where to Split?</vt:lpstr>
      <vt:lpstr>Where to Split?</vt:lpstr>
      <vt:lpstr>Classification Trees</vt:lpstr>
      <vt:lpstr>Growing a Classification Tree</vt:lpstr>
      <vt:lpstr>Example: Orange Juice Preference</vt:lpstr>
      <vt:lpstr>Tree Pruning</vt:lpstr>
      <vt:lpstr>Improving Tree Accuracy</vt:lpstr>
      <vt:lpstr>Example: Baseball Players’ Salaries</vt:lpstr>
      <vt:lpstr>Example: Baseball Players’ Salaries</vt:lpstr>
      <vt:lpstr>Example: Baseball Players’ Salaries</vt:lpstr>
      <vt:lpstr>Example: Orange Juice Preference</vt:lpstr>
      <vt:lpstr>Trees vs. Linear models</vt:lpstr>
      <vt:lpstr>Trees vs. Linear Models</vt:lpstr>
      <vt:lpstr>Trees vs. Linear Model: Classification Example </vt:lpstr>
      <vt:lpstr>Advantages and disadvantages of trees</vt:lpstr>
      <vt:lpstr>Pros and Cons of Decision Trees</vt:lpstr>
      <vt:lpstr>PowerPoint Presentation</vt:lpstr>
      <vt:lpstr>Bagging and Random Forests</vt:lpstr>
      <vt:lpstr>Outline</vt:lpstr>
      <vt:lpstr>bagging</vt:lpstr>
      <vt:lpstr>Problem!</vt:lpstr>
      <vt:lpstr>Bootstrapping is simple! </vt:lpstr>
      <vt:lpstr>What is bagging?</vt:lpstr>
      <vt:lpstr>How does bagging work?</vt:lpstr>
      <vt:lpstr>Bagging for Regression Trees</vt:lpstr>
      <vt:lpstr>Bagging for Classification Trees</vt:lpstr>
      <vt:lpstr>A Comparison of Error Rates</vt:lpstr>
      <vt:lpstr>Example 1: Housing Data</vt:lpstr>
      <vt:lpstr>Example 2: Car Seat Data</vt:lpstr>
      <vt:lpstr>Out-of-Bag Error Estimation</vt:lpstr>
      <vt:lpstr>Variable Importance Measure</vt:lpstr>
      <vt:lpstr>Out-Of-Bag (OOB) error estimate</vt:lpstr>
      <vt:lpstr>Relative Influence Plots</vt:lpstr>
      <vt:lpstr>Example: Housing Data</vt:lpstr>
      <vt:lpstr>Random Forests</vt:lpstr>
      <vt:lpstr>Random Forests</vt:lpstr>
      <vt:lpstr>Why are we considering a random sample of m predictors instead of all p predictors for splitting?</vt:lpstr>
      <vt:lpstr>Random Forest with different values of “m”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Abbass Sharif</dc:creator>
  <cp:lastModifiedBy>Fatemeh Emdad</cp:lastModifiedBy>
  <cp:revision>268</cp:revision>
  <cp:lastPrinted>2013-09-24T00:04:41Z</cp:lastPrinted>
  <dcterms:created xsi:type="dcterms:W3CDTF">2013-08-14T17:09:52Z</dcterms:created>
  <dcterms:modified xsi:type="dcterms:W3CDTF">2016-11-03T15:36:29Z</dcterms:modified>
</cp:coreProperties>
</file>